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72" r:id="rId4"/>
  </p:sldMasterIdLst>
  <p:notesMasterIdLst>
    <p:notesMasterId r:id="rId16"/>
  </p:notesMasterIdLst>
  <p:handoutMasterIdLst>
    <p:handoutMasterId r:id="rId17"/>
  </p:handoutMasterIdLst>
  <p:sldIdLst>
    <p:sldId id="18771" r:id="rId5"/>
    <p:sldId id="18776" r:id="rId6"/>
    <p:sldId id="18778" r:id="rId7"/>
    <p:sldId id="18779" r:id="rId8"/>
    <p:sldId id="18726" r:id="rId9"/>
    <p:sldId id="18764" r:id="rId10"/>
    <p:sldId id="18769" r:id="rId11"/>
    <p:sldId id="18770" r:id="rId12"/>
    <p:sldId id="18765" r:id="rId13"/>
    <p:sldId id="18767" r:id="rId14"/>
    <p:sldId id="18766" r:id="rId15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7248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210A792-CE29-4485-3440-7B0997D40031}" name="Carolyn Lee" initials="CL" userId="S::carolynlee@peninsula.com::bafdf2e8-2017-417a-948e-6e043b6c097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rienne Tin" initials="AT" lastIdx="3" clrIdx="0">
    <p:extLst>
      <p:ext uri="{19B8F6BF-5375-455C-9EA6-DF929625EA0E}">
        <p15:presenceInfo xmlns:p15="http://schemas.microsoft.com/office/powerpoint/2012/main" userId="S::adriennekktin@peninsula.com::4267ebf6-4c94-40a0-b985-9621423ae48d" providerId="AD"/>
      </p:ext>
    </p:extLst>
  </p:cmAuthor>
  <p:cmAuthor id="2" name="Felicia Leung" initials="FL" lastIdx="1" clrIdx="1">
    <p:extLst>
      <p:ext uri="{19B8F6BF-5375-455C-9EA6-DF929625EA0E}">
        <p15:presenceInfo xmlns:p15="http://schemas.microsoft.com/office/powerpoint/2012/main" userId="S::felicialeung@peninsula.com::0c03e0fe-a281-42d0-8b1e-a8b3f1c3d12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FF"/>
    <a:srgbClr val="9A8454"/>
    <a:srgbClr val="FFCCFF"/>
    <a:srgbClr val="A89260"/>
    <a:srgbClr val="DCD3BF"/>
    <a:srgbClr val="EEE9DF"/>
    <a:srgbClr val="EEE9E8"/>
    <a:srgbClr val="EEE9E9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4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2" y="690"/>
      </p:cViewPr>
      <p:guideLst>
        <p:guide pos="7248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C88E90-37B8-45BD-99A6-08FD19D18E64}" type="datetimeFigureOut">
              <a:rPr lang="en-GB" smtClean="0">
                <a:latin typeface="Arial" panose="020B0604020202020204" pitchFamily="34" charset="0"/>
              </a:rPr>
              <a:t>05/02/2026</a:t>
            </a:fld>
            <a:endParaRPr lang="en-GB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258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31258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78013-7F8C-4D2D-B2E3-9D3965019A36}" type="slidenum">
              <a:rPr lang="en-GB" smtClean="0">
                <a:latin typeface="Arial" panose="020B0604020202020204" pitchFamily="34" charset="0"/>
              </a:rPr>
              <a:t>‹#›</a:t>
            </a:fld>
            <a:endParaRPr lang="en-GB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2020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59040F-68FE-4BB2-9195-244476E65301}" type="datetimeFigureOut">
              <a:rPr lang="en-GB" smtClean="0"/>
              <a:t>05/02/2026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7552"/>
            <a:ext cx="5438775" cy="3909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258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31258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6AB8D3-7A9A-44F6-9AC4-75AF800117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4190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5E782-C9DE-AA12-676E-D5884D42E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58B4B6-9F01-19EC-9EE0-15DFF624D7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8F73F5-B4DD-2699-2707-818B730828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CC0C4A-0765-1839-8A18-2DF063F2A0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6AB8D3-7A9A-44F6-9AC4-75AF800117E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3396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27858-FABE-4F92-F7DC-7918C051C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D43ADF-FD90-32BC-D707-5A4B00FA1E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67C4DB-FEA8-2AC9-DAE9-6FE2D66C6B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5B4340-32BB-DBC3-08B9-D49FF5D12D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6AB8D3-7A9A-44F6-9AC4-75AF800117E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24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38884-D780-8536-E5A2-D92A62A3B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C6135A-8FA6-3EAC-11C4-33024FD665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041C30-7FBE-1025-43EF-92E343365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E68807-C2E1-7519-1E68-7907977AC2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6AB8D3-7A9A-44F6-9AC4-75AF800117E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299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9423B-A63E-EBD3-8265-BC9DDF80F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889A9C-D4AC-E714-9ABD-D4C11AAB13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4E4C54-FA44-0F66-D635-049A7B1D2F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8260ED-9C8F-AF58-985E-77B6ADA950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6AB8D3-7A9A-44F6-9AC4-75AF800117E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461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79CE0-41A8-E434-4132-989363F7F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2FA44F-FD60-CCC8-2FC5-205E0FB361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B1CCC6-6C07-85A6-0042-478EF4AD8A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DAE85D-C01A-33C0-C4A0-300E96AFEC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6AB8D3-7A9A-44F6-9AC4-75AF800117E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529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F4165-8162-7B67-B166-10FA57662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8A1287-F1E0-46FA-5485-7BC10F84B3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C6609F-EA71-7460-C5B8-18CE19F40F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96AF3-1BDA-EC4B-312C-D76D8C8E36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6AB8D3-7A9A-44F6-9AC4-75AF800117E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7186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02936-6BF2-DA2F-B43F-61F4922A3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A340E1-FC9B-D740-BC77-05F9EABC14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5459D8-3044-3D79-C776-08888E5102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C08701-643E-9880-704C-341FC512D6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6AB8D3-7A9A-44F6-9AC4-75AF800117E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509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4BE6E-319A-5DFC-2C5F-42A9AA465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BCF063-649A-FEBC-C9D5-E604D247F4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919E2C-D5FD-8335-BB9B-C5505B58CB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5A1E57-39E9-E920-ED5A-151467D9AF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6AB8D3-7A9A-44F6-9AC4-75AF800117E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757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1ACC4-D82D-A0F5-78EF-623DA48C4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537DE7-FD7D-01F1-ADF4-8456341A29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A48F58-75B1-461F-11C7-92F8C941DC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3C07A-9A98-A30C-AF4B-A5755515F9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6AB8D3-7A9A-44F6-9AC4-75AF800117E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120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ack and white logo&#10;&#10;AI-generated content may be incorrect.">
            <a:extLst>
              <a:ext uri="{FF2B5EF4-FFF2-40B4-BE49-F238E27FC236}">
                <a16:creationId xmlns:a16="http://schemas.microsoft.com/office/drawing/2014/main" id="{466641E9-E569-29F6-733C-719C2BA329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208" y="359129"/>
            <a:ext cx="2038710" cy="477369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5B59D24-801B-3248-A3AB-1FA08D98ACD9}"/>
              </a:ext>
            </a:extLst>
          </p:cNvPr>
          <p:cNvSpPr txBox="1"/>
          <p:nvPr userDrawn="1"/>
        </p:nvSpPr>
        <p:spPr>
          <a:xfrm>
            <a:off x="8897953" y="6495803"/>
            <a:ext cx="2921330" cy="36219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r"/>
            <a:r>
              <a:rPr kumimoji="1" lang="en-US" altLang="ja-JP" sz="900">
                <a:solidFill>
                  <a:schemeClr val="bg2"/>
                </a:solidFill>
                <a:latin typeface="Gill Sans Std Light" panose="020B0302020104020203" pitchFamily="34" charset="0"/>
              </a:rPr>
              <a:t>© Copyright text here</a:t>
            </a:r>
            <a:endParaRPr kumimoji="1" lang="ja-JP" altLang="en-US" sz="900">
              <a:solidFill>
                <a:schemeClr val="bg2"/>
              </a:solidFill>
              <a:latin typeface="Gill Sans Std Light" panose="020B03020201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4963" y="4054309"/>
            <a:ext cx="11520000" cy="406059"/>
          </a:xfrm>
          <a:prstGeom prst="rect">
            <a:avLst/>
          </a:prstGeom>
        </p:spPr>
        <p:txBody>
          <a:bodyPr lIns="91440" rIns="91440">
            <a:noAutofit/>
          </a:bodyPr>
          <a:lstStyle>
            <a:lvl1pPr marL="0" indent="0" algn="ctr">
              <a:buNone/>
              <a:defRPr sz="2000" b="1" cap="all" spc="200" baseline="0">
                <a:solidFill>
                  <a:schemeClr val="bg1"/>
                </a:solidFill>
                <a:latin typeface="Gill Sans Std Light" panose="020B0302020104020203" pitchFamily="34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COVER subtitle</a:t>
            </a:r>
          </a:p>
        </p:txBody>
      </p:sp>
      <p:sp>
        <p:nvSpPr>
          <p:cNvPr id="9" name="テキスト ボックス 29">
            <a:extLst>
              <a:ext uri="{FF2B5EF4-FFF2-40B4-BE49-F238E27FC236}">
                <a16:creationId xmlns:a16="http://schemas.microsoft.com/office/drawing/2014/main" id="{A80B6F39-E4B3-492C-8868-26887BF1B80A}"/>
              </a:ext>
            </a:extLst>
          </p:cNvPr>
          <p:cNvSpPr txBox="1"/>
          <p:nvPr userDrawn="1"/>
        </p:nvSpPr>
        <p:spPr>
          <a:xfrm>
            <a:off x="8897953" y="6495803"/>
            <a:ext cx="2921330" cy="36219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r"/>
            <a:r>
              <a:rPr kumimoji="1" lang="en-US" altLang="ja-JP" sz="900">
                <a:solidFill>
                  <a:schemeClr val="bg2"/>
                </a:solidFill>
                <a:latin typeface="Gill Sans Std Light" panose="020B0302020104020203" pitchFamily="34" charset="0"/>
              </a:rPr>
              <a:t>© Copywrite text here</a:t>
            </a:r>
            <a:endParaRPr kumimoji="1" lang="ja-JP" altLang="en-US" sz="900">
              <a:solidFill>
                <a:schemeClr val="bg2"/>
              </a:solidFill>
              <a:latin typeface="Gill Sans Std Light" panose="020B03020201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FBE095-7C50-4B3D-9AE2-C637784EDB8A}"/>
              </a:ext>
            </a:extLst>
          </p:cNvPr>
          <p:cNvSpPr/>
          <p:nvPr userDrawn="1"/>
        </p:nvSpPr>
        <p:spPr>
          <a:xfrm>
            <a:off x="120651" y="127000"/>
            <a:ext cx="11944349" cy="6610349"/>
          </a:xfrm>
          <a:prstGeom prst="rect">
            <a:avLst/>
          </a:prstGeom>
          <a:noFill/>
          <a:ln w="254000">
            <a:solidFill>
              <a:srgbClr val="DCD3B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3A19E65-B746-442F-A298-330F4FC258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2539376"/>
            <a:ext cx="11520000" cy="139428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lang="en-US" sz="4400" b="1" i="0" cap="all" spc="300" baseline="0" dirty="0" smtClean="0">
                <a:solidFill>
                  <a:srgbClr val="A89260"/>
                </a:solidFill>
                <a:latin typeface="+mj-lt"/>
                <a:ea typeface="+mj-ea"/>
                <a:cs typeface="+mj-cs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GB" dirty="0"/>
            </a:lvl5pPr>
          </a:lstStyle>
          <a:p>
            <a:pPr lvl="0" algn="ctr">
              <a:lnSpc>
                <a:spcPct val="85000"/>
              </a:lnSpc>
              <a:spcBef>
                <a:spcPct val="0"/>
              </a:spcBef>
              <a:buNone/>
            </a:pPr>
            <a:r>
              <a:rPr lang="en-US"/>
              <a:t>Click to edit MAIN title</a:t>
            </a:r>
          </a:p>
        </p:txBody>
      </p:sp>
      <p:sp>
        <p:nvSpPr>
          <p:cNvPr id="12" name="Slide Number Placeholder 10">
            <a:extLst>
              <a:ext uri="{FF2B5EF4-FFF2-40B4-BE49-F238E27FC236}">
                <a16:creationId xmlns:a16="http://schemas.microsoft.com/office/drawing/2014/main" id="{E252D8A1-B33A-40AE-AE88-292D46D31E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8942" y="62499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0251C-A05B-4BCD-AF5D-7602D27C1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12621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8DC1D74-2332-7140-AB00-CFC0224DF132}"/>
              </a:ext>
            </a:extLst>
          </p:cNvPr>
          <p:cNvSpPr/>
          <p:nvPr userDrawn="1"/>
        </p:nvSpPr>
        <p:spPr>
          <a:xfrm>
            <a:off x="0" y="0"/>
            <a:ext cx="12192000" cy="61293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/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76F3EA2E-8221-7B43-B494-F7AB4CEB7AA7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10000" y="6408001"/>
            <a:ext cx="0" cy="46800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3370" y="2092960"/>
            <a:ext cx="10058400" cy="64956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defRPr sz="4000" b="1" cap="all" spc="300" baseline="0">
                <a:solidFill>
                  <a:srgbClr val="A89260"/>
                </a:solidFill>
                <a:latin typeface="+mj-lt"/>
              </a:defRPr>
            </a:lvl1pPr>
          </a:lstStyle>
          <a:p>
            <a:r>
              <a:rPr lang="en-US"/>
              <a:t>Click to edit divider title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BB46BB87-07B6-6341-BD55-D9CAD220D6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0800" y="6520190"/>
            <a:ext cx="421200" cy="337255"/>
          </a:xfrm>
          <a:prstGeom prst="rect">
            <a:avLst/>
          </a:prstGeom>
          <a:noFill/>
        </p:spPr>
        <p:txBody>
          <a:bodyPr anchor="t"/>
          <a:lstStyle>
            <a:lvl1pPr algn="ctr">
              <a:defRPr sz="1050">
                <a:solidFill>
                  <a:srgbClr val="636462"/>
                </a:solidFill>
                <a:latin typeface="Gill Sans Std Light" panose="020B0302020104020203" pitchFamily="34" charset="0"/>
              </a:defRPr>
            </a:lvl1pPr>
          </a:lstStyle>
          <a:p>
            <a:fld id="{939BC021-C6C9-4CBD-BF00-1EBB0F71705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5EEA09C-D301-44FD-A631-46A4A6A77C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63370" y="4054309"/>
            <a:ext cx="10058400" cy="406059"/>
          </a:xfrm>
          <a:prstGeom prst="rect">
            <a:avLst/>
          </a:prstGeom>
        </p:spPr>
        <p:txBody>
          <a:bodyPr lIns="91440" rIns="91440">
            <a:noAutofit/>
          </a:bodyPr>
          <a:lstStyle>
            <a:lvl1pPr marL="0" indent="0" algn="ctr">
              <a:buNone/>
              <a:defRPr sz="2000" b="1" cap="all" spc="200" baseline="0">
                <a:solidFill>
                  <a:schemeClr val="bg1"/>
                </a:solidFill>
                <a:latin typeface="Gill Sans Std Light" panose="020B0302020104020203" pitchFamily="34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divider subtitle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42AFDA-2B8F-4B15-BE2E-F2B57D3854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0455" y="6503542"/>
            <a:ext cx="4680000" cy="268288"/>
          </a:xfrm>
        </p:spPr>
        <p:txBody>
          <a:bodyPr vert="horz" wrap="square" lIns="91440" tIns="45720" rIns="91440" bIns="45720" rtlCol="0" anchor="t" anchorCtr="0">
            <a:noAutofit/>
          </a:bodyPr>
          <a:lstStyle>
            <a:lvl1pPr>
              <a:defRPr kumimoji="1" lang="en-US" sz="1000" spc="100" smtClean="0">
                <a:solidFill>
                  <a:schemeClr val="tx2">
                    <a:lumMod val="25000"/>
                  </a:schemeClr>
                </a:solidFill>
                <a:latin typeface="+mj-lt"/>
              </a:defRPr>
            </a:lvl1pPr>
            <a:lvl2pPr>
              <a:defRPr lang="en-US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1800" smtClean="0">
                <a:solidFill>
                  <a:schemeClr val="tx1"/>
                </a:solidFill>
                <a:latin typeface="+mn-lt"/>
              </a:defRPr>
            </a:lvl3pPr>
            <a:lvl4pPr>
              <a:defRPr lang="en-US" sz="1800" smtClean="0">
                <a:solidFill>
                  <a:schemeClr val="tx1"/>
                </a:solidFill>
                <a:latin typeface="+mn-lt"/>
              </a:defRPr>
            </a:lvl4pPr>
            <a:lvl5pPr>
              <a:defRPr lang="en-GB" sz="18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/>
            <a:r>
              <a:rPr lang="en-US"/>
              <a:t>INSERT MAIN TITLE HERE</a:t>
            </a:r>
            <a:endParaRPr lang="en-GB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2CA56F1-BA04-41E1-8030-D18D9E7899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5723" y="6503542"/>
            <a:ext cx="2438400" cy="268288"/>
          </a:xfrm>
        </p:spPr>
        <p:txBody>
          <a:bodyPr vert="horz" wrap="square" lIns="91440" tIns="45720" rIns="91440" bIns="45720" rtlCol="0" anchor="t" anchorCtr="0">
            <a:noAutofit/>
          </a:bodyPr>
          <a:lstStyle>
            <a:lvl1pPr>
              <a:defRPr kumimoji="1" lang="en-GB" sz="1000" dirty="0">
                <a:solidFill>
                  <a:schemeClr val="tx2">
                    <a:lumMod val="25000"/>
                  </a:schemeClr>
                </a:solidFill>
                <a:latin typeface="Minion" pitchFamily="2" charset="0"/>
              </a:defRPr>
            </a:lvl1pPr>
          </a:lstStyle>
          <a:p>
            <a:pPr marL="0" lvl="0"/>
            <a:r>
              <a:rPr lang="en-US"/>
              <a:t>INSERT HOTEL NAME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778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of Content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75D964F-9E71-1A47-9835-6FE3317B4C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1080000"/>
            <a:ext cx="10800000" cy="49823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+mj-lt"/>
              <a:buNone/>
              <a:defRPr/>
            </a:lvl1pPr>
            <a:lvl2pPr>
              <a:buFont typeface="+mj-lt"/>
              <a:buAutoNum type="alphaLcParenR"/>
              <a:defRPr>
                <a:solidFill>
                  <a:schemeClr val="bg1"/>
                </a:solidFill>
              </a:defRPr>
            </a:lvl2pPr>
            <a:lvl3pPr marL="1062000" indent="-342900">
              <a:buFont typeface="+mj-lt"/>
              <a:buAutoNum type="romanLcPeriod"/>
              <a:defRPr>
                <a:solidFill>
                  <a:schemeClr val="bg1"/>
                </a:solidFill>
              </a:defRPr>
            </a:lvl3pPr>
          </a:lstStyle>
          <a:p>
            <a:r>
              <a:rPr lang="en-US"/>
              <a:t>Click to Edit Table of Content</a:t>
            </a:r>
          </a:p>
          <a:p>
            <a:pPr marL="726948" lvl="1" indent="-342900"/>
            <a:r>
              <a:rPr lang="en-US"/>
              <a:t>Sample</a:t>
            </a:r>
          </a:p>
          <a:p>
            <a:pPr marL="726948" lvl="1" indent="-342900"/>
            <a:r>
              <a:rPr lang="en-US"/>
              <a:t>Sample</a:t>
            </a:r>
          </a:p>
          <a:p>
            <a:pPr marL="1062000" lvl="2" indent="-342900"/>
            <a:r>
              <a:rPr lang="en-US"/>
              <a:t>Sample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02E15F-98CD-4AEF-AA1E-1F1681CFEB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396000"/>
            <a:ext cx="10800000" cy="5618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200" b="1" cap="all" spc="300" baseline="0" smtClean="0">
                <a:solidFill>
                  <a:srgbClr val="A89260"/>
                </a:solidFill>
                <a:latin typeface="+mj-lt"/>
                <a:ea typeface="+mj-ea"/>
                <a:cs typeface="+mj-cs"/>
              </a:defRPr>
            </a:lvl1pPr>
            <a:lvl2pPr marL="201168" indent="0">
              <a:buNone/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US"/>
              <a:t>Click to edit AGENDA TITLE</a:t>
            </a:r>
          </a:p>
        </p:txBody>
      </p:sp>
      <p:cxnSp>
        <p:nvCxnSpPr>
          <p:cNvPr id="20" name="直線コネクタ 11">
            <a:extLst>
              <a:ext uri="{FF2B5EF4-FFF2-40B4-BE49-F238E27FC236}">
                <a16:creationId xmlns:a16="http://schemas.microsoft.com/office/drawing/2014/main" id="{7B6F9B76-9507-45C5-B1D0-DEFBFB85A5AF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10000" y="6408001"/>
            <a:ext cx="0" cy="46800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C364D5B2-ED42-4140-97F9-5136427CB3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0800" y="6503542"/>
            <a:ext cx="421200" cy="337255"/>
          </a:xfrm>
          <a:prstGeom prst="rect">
            <a:avLst/>
          </a:prstGeom>
          <a:noFill/>
        </p:spPr>
        <p:txBody>
          <a:bodyPr anchor="t"/>
          <a:lstStyle>
            <a:lvl1pPr algn="ctr">
              <a:defRPr sz="1050">
                <a:solidFill>
                  <a:srgbClr val="636462"/>
                </a:solidFill>
                <a:latin typeface="Gill Sans Std Light" panose="020B0302020104020203" pitchFamily="34" charset="0"/>
              </a:defRPr>
            </a:lvl1pPr>
          </a:lstStyle>
          <a:p>
            <a:fld id="{939BC021-C6C9-4CBD-BF00-1EBB0F71705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CE10FC82-B026-4ABE-80CF-730DD65E12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0457" y="6503542"/>
            <a:ext cx="4680000" cy="268288"/>
          </a:xfrm>
        </p:spPr>
        <p:txBody>
          <a:bodyPr vert="horz" wrap="square" lIns="91440" tIns="45720" rIns="91440" bIns="45720" rtlCol="0" anchor="t" anchorCtr="0">
            <a:noAutofit/>
          </a:bodyPr>
          <a:lstStyle>
            <a:lvl1pPr>
              <a:defRPr kumimoji="1" lang="en-US" sz="1000" spc="100" smtClean="0">
                <a:solidFill>
                  <a:schemeClr val="tx2">
                    <a:lumMod val="25000"/>
                  </a:schemeClr>
                </a:solidFill>
                <a:latin typeface="+mj-lt"/>
              </a:defRPr>
            </a:lvl1pPr>
            <a:lvl2pPr>
              <a:defRPr lang="en-US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1800" smtClean="0">
                <a:solidFill>
                  <a:schemeClr val="tx1"/>
                </a:solidFill>
                <a:latin typeface="+mn-lt"/>
              </a:defRPr>
            </a:lvl3pPr>
            <a:lvl4pPr>
              <a:defRPr lang="en-US" sz="1800" smtClean="0">
                <a:solidFill>
                  <a:schemeClr val="tx1"/>
                </a:solidFill>
                <a:latin typeface="+mn-lt"/>
              </a:defRPr>
            </a:lvl4pPr>
            <a:lvl5pPr>
              <a:defRPr lang="en-GB" sz="18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/>
            <a:r>
              <a:rPr lang="en-US"/>
              <a:t>INSERT MAIN TITLE HERE</a:t>
            </a:r>
            <a:endParaRPr lang="en-GB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C364DE92-F116-4248-AAD5-360CA23B32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5723" y="6503542"/>
            <a:ext cx="2438400" cy="268288"/>
          </a:xfrm>
        </p:spPr>
        <p:txBody>
          <a:bodyPr vert="horz" wrap="square" lIns="91440" tIns="45720" rIns="91440" bIns="45720" rtlCol="0" anchor="t" anchorCtr="0">
            <a:noAutofit/>
          </a:bodyPr>
          <a:lstStyle>
            <a:lvl1pPr>
              <a:defRPr kumimoji="1" lang="en-GB" sz="1000" dirty="0">
                <a:solidFill>
                  <a:schemeClr val="tx2">
                    <a:lumMod val="25000"/>
                  </a:schemeClr>
                </a:solidFill>
                <a:latin typeface="Minion" pitchFamily="2" charset="0"/>
              </a:defRPr>
            </a:lvl1pPr>
          </a:lstStyle>
          <a:p>
            <a:pPr marL="0" lvl="0"/>
            <a:r>
              <a:rPr lang="en-US"/>
              <a:t>INSERT HOTEL NAME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088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Text Colum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359999"/>
            <a:ext cx="10801353" cy="61245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800" b="1" cap="all" spc="300" baseline="0">
                <a:latin typeface="+mj-lt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1080000"/>
            <a:ext cx="10801353" cy="520007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544068" indent="-342900">
              <a:lnSpc>
                <a:spcPct val="100000"/>
              </a:lnSpc>
              <a:buFont typeface="+mj-lt"/>
              <a:buAutoNum type="arabicPeriod"/>
              <a:defRPr sz="2000">
                <a:solidFill>
                  <a:schemeClr val="bg1"/>
                </a:solidFill>
              </a:defRPr>
            </a:lvl2pPr>
            <a:lvl3pPr marL="726948" indent="-342900">
              <a:lnSpc>
                <a:spcPct val="100000"/>
              </a:lnSpc>
              <a:buFont typeface="+mj-lt"/>
              <a:buAutoNum type="alphaLcParenR"/>
              <a:defRPr sz="1600">
                <a:solidFill>
                  <a:schemeClr val="bg1"/>
                </a:solidFill>
              </a:defRPr>
            </a:lvl3pPr>
            <a:lvl4pPr marL="909828" indent="-342900">
              <a:lnSpc>
                <a:spcPct val="100000"/>
              </a:lnSpc>
              <a:buFont typeface="+mj-lt"/>
              <a:buAutoNum type="romanLcPeriod"/>
              <a:defRPr sz="1600">
                <a:solidFill>
                  <a:schemeClr val="bg1"/>
                </a:solidFill>
              </a:defRPr>
            </a:lvl4pPr>
            <a:lvl5pPr>
              <a:defRPr>
                <a:solidFill>
                  <a:srgbClr val="63646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0" name="直線コネクタ 11">
            <a:extLst>
              <a:ext uri="{FF2B5EF4-FFF2-40B4-BE49-F238E27FC236}">
                <a16:creationId xmlns:a16="http://schemas.microsoft.com/office/drawing/2014/main" id="{190114D4-99E5-40E1-A3F6-84E87CC427C3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10000" y="6408001"/>
            <a:ext cx="0" cy="46800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4CC44A5-FA35-4B43-B8DF-C2E73205D9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0800" y="6503542"/>
            <a:ext cx="421200" cy="337255"/>
          </a:xfrm>
          <a:prstGeom prst="rect">
            <a:avLst/>
          </a:prstGeom>
          <a:noFill/>
        </p:spPr>
        <p:txBody>
          <a:bodyPr anchor="t"/>
          <a:lstStyle>
            <a:lvl1pPr algn="ctr">
              <a:defRPr sz="1050">
                <a:solidFill>
                  <a:srgbClr val="636462"/>
                </a:solidFill>
                <a:latin typeface="Gill Sans Std Light" panose="020B0302020104020203" pitchFamily="34" charset="0"/>
              </a:defRPr>
            </a:lvl1pPr>
          </a:lstStyle>
          <a:p>
            <a:fld id="{939BC021-C6C9-4CBD-BF00-1EBB0F71705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F771D63-5BD5-4337-BC44-FECDACD79C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0457" y="6503542"/>
            <a:ext cx="4680000" cy="268288"/>
          </a:xfrm>
        </p:spPr>
        <p:txBody>
          <a:bodyPr vert="horz" wrap="square" lIns="91440" tIns="45720" rIns="91440" bIns="45720" rtlCol="0" anchor="t" anchorCtr="0">
            <a:noAutofit/>
          </a:bodyPr>
          <a:lstStyle>
            <a:lvl1pPr>
              <a:defRPr kumimoji="1" lang="en-US" sz="1000" spc="100" smtClean="0">
                <a:solidFill>
                  <a:schemeClr val="tx2">
                    <a:lumMod val="25000"/>
                  </a:schemeClr>
                </a:solidFill>
                <a:latin typeface="+mj-lt"/>
              </a:defRPr>
            </a:lvl1pPr>
            <a:lvl2pPr>
              <a:defRPr lang="en-US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1800" smtClean="0">
                <a:solidFill>
                  <a:schemeClr val="tx1"/>
                </a:solidFill>
                <a:latin typeface="+mn-lt"/>
              </a:defRPr>
            </a:lvl3pPr>
            <a:lvl4pPr>
              <a:defRPr lang="en-US" sz="1800" smtClean="0">
                <a:solidFill>
                  <a:schemeClr val="tx1"/>
                </a:solidFill>
                <a:latin typeface="+mn-lt"/>
              </a:defRPr>
            </a:lvl4pPr>
            <a:lvl5pPr>
              <a:defRPr lang="en-GB" sz="18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/>
            <a:r>
              <a:rPr lang="en-US"/>
              <a:t>INSERT MAIN TITLE HERE</a:t>
            </a:r>
            <a:endParaRPr lang="en-GB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FAF0FDC-B900-46DC-AF5D-F045892885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7795" y="6503542"/>
            <a:ext cx="2414257" cy="268288"/>
          </a:xfrm>
        </p:spPr>
        <p:txBody>
          <a:bodyPr vert="horz" wrap="square" lIns="91440" tIns="45720" rIns="91440" bIns="45720" rtlCol="0" anchor="t" anchorCtr="0">
            <a:noAutofit/>
          </a:bodyPr>
          <a:lstStyle>
            <a:lvl1pPr>
              <a:defRPr kumimoji="1" lang="en-GB" sz="1000" dirty="0">
                <a:solidFill>
                  <a:schemeClr val="tx2">
                    <a:lumMod val="25000"/>
                  </a:schemeClr>
                </a:solidFill>
                <a:latin typeface="Minion" pitchFamily="2" charset="0"/>
              </a:defRPr>
            </a:lvl1pPr>
          </a:lstStyle>
          <a:p>
            <a:pPr marL="0" lvl="0"/>
            <a:r>
              <a:rPr lang="en-US"/>
              <a:t>INSERT HOTEL NAME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764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Text Column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20000" y="1080000"/>
            <a:ext cx="5139273" cy="50273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544068" indent="-342900">
              <a:buFont typeface="+mj-lt"/>
              <a:buAutoNum type="arabicPeriod"/>
              <a:defRPr sz="2000">
                <a:solidFill>
                  <a:schemeClr val="bg1"/>
                </a:solidFill>
              </a:defRPr>
            </a:lvl2pPr>
            <a:lvl3pPr marL="726948" indent="-342900">
              <a:buFont typeface="+mj-lt"/>
              <a:buAutoNum type="alphaLcParenR"/>
              <a:defRPr sz="1600">
                <a:solidFill>
                  <a:schemeClr val="bg1"/>
                </a:solidFill>
              </a:defRPr>
            </a:lvl3pPr>
            <a:lvl4pPr marL="909828" indent="-342900">
              <a:buFont typeface="+mj-lt"/>
              <a:buAutoNum type="romanLcPeriod"/>
              <a:defRPr sz="1600">
                <a:solidFill>
                  <a:schemeClr val="bg1"/>
                </a:solidFill>
              </a:defRPr>
            </a:lvl4pPr>
            <a:lvl5pPr marL="1092708" indent="-34290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49340" y="1080000"/>
            <a:ext cx="5170660" cy="501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544068" indent="-342900">
              <a:buFont typeface="+mj-lt"/>
              <a:buAutoNum type="arabicPeriod"/>
              <a:defRPr sz="2000">
                <a:solidFill>
                  <a:schemeClr val="bg1"/>
                </a:solidFill>
              </a:defRPr>
            </a:lvl2pPr>
            <a:lvl3pPr marL="726948" indent="-342900">
              <a:buFont typeface="+mj-lt"/>
              <a:buAutoNum type="alphaLcParenR"/>
              <a:defRPr sz="1600">
                <a:solidFill>
                  <a:schemeClr val="bg1"/>
                </a:solidFill>
              </a:defRPr>
            </a:lvl3pPr>
            <a:lvl4pPr marL="909828" indent="-342900">
              <a:buFont typeface="+mj-lt"/>
              <a:buAutoNum type="romanLcPeriod"/>
              <a:defRPr sz="1600">
                <a:solidFill>
                  <a:schemeClr val="bg1"/>
                </a:solidFill>
              </a:defRPr>
            </a:lvl4pPr>
            <a:lvl5pPr marL="1092708" indent="-34290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217740E-F8EE-0344-856C-0D6DB37435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360000"/>
            <a:ext cx="10800000" cy="5278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800" b="1" cap="all" spc="300" baseline="0">
                <a:latin typeface="+mj-lt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cxnSp>
        <p:nvCxnSpPr>
          <p:cNvPr id="16" name="直線コネクタ 11">
            <a:extLst>
              <a:ext uri="{FF2B5EF4-FFF2-40B4-BE49-F238E27FC236}">
                <a16:creationId xmlns:a16="http://schemas.microsoft.com/office/drawing/2014/main" id="{806F11D9-00E3-4CF5-8D18-FA74E4485E3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10000" y="6408001"/>
            <a:ext cx="0" cy="46800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F1AC6516-E633-4152-B5BD-E5F3D9EFE4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0800" y="6520745"/>
            <a:ext cx="421200" cy="337255"/>
          </a:xfrm>
          <a:prstGeom prst="rect">
            <a:avLst/>
          </a:prstGeom>
          <a:noFill/>
        </p:spPr>
        <p:txBody>
          <a:bodyPr anchor="t"/>
          <a:lstStyle>
            <a:lvl1pPr algn="ctr">
              <a:defRPr sz="1050">
                <a:solidFill>
                  <a:srgbClr val="636462"/>
                </a:solidFill>
                <a:latin typeface="Gill Sans Std Light" panose="020B0302020104020203" pitchFamily="34" charset="0"/>
              </a:defRPr>
            </a:lvl1pPr>
          </a:lstStyle>
          <a:p>
            <a:fld id="{939BC021-C6C9-4CBD-BF00-1EBB0F71705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1E3EF69-B84D-4D26-AF25-36BFDCB14D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0457" y="6503542"/>
            <a:ext cx="4680000" cy="268288"/>
          </a:xfrm>
        </p:spPr>
        <p:txBody>
          <a:bodyPr vert="horz" wrap="square" lIns="91440" tIns="45720" rIns="91440" bIns="45720" rtlCol="0" anchor="t" anchorCtr="0">
            <a:noAutofit/>
          </a:bodyPr>
          <a:lstStyle>
            <a:lvl1pPr>
              <a:defRPr kumimoji="1" lang="en-US" sz="1000" spc="100" smtClean="0">
                <a:solidFill>
                  <a:schemeClr val="tx2">
                    <a:lumMod val="25000"/>
                  </a:schemeClr>
                </a:solidFill>
                <a:latin typeface="+mj-lt"/>
              </a:defRPr>
            </a:lvl1pPr>
            <a:lvl2pPr>
              <a:defRPr lang="en-US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1800" smtClean="0">
                <a:solidFill>
                  <a:schemeClr val="tx1"/>
                </a:solidFill>
                <a:latin typeface="+mn-lt"/>
              </a:defRPr>
            </a:lvl3pPr>
            <a:lvl4pPr>
              <a:defRPr lang="en-US" sz="1800" smtClean="0">
                <a:solidFill>
                  <a:schemeClr val="tx1"/>
                </a:solidFill>
                <a:latin typeface="+mn-lt"/>
              </a:defRPr>
            </a:lvl4pPr>
            <a:lvl5pPr>
              <a:defRPr lang="en-GB" sz="18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/>
            <a:r>
              <a:rPr lang="en-US"/>
              <a:t>INSERT MAIN TITLE HERE</a:t>
            </a:r>
            <a:endParaRPr lang="en-GB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FF1BD330-6F9B-4556-AB93-9F6875460C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5723" y="6503542"/>
            <a:ext cx="2438400" cy="268288"/>
          </a:xfrm>
        </p:spPr>
        <p:txBody>
          <a:bodyPr vert="horz" wrap="square" lIns="91440" tIns="45720" rIns="91440" bIns="45720" rtlCol="0" anchor="t" anchorCtr="0">
            <a:noAutofit/>
          </a:bodyPr>
          <a:lstStyle>
            <a:lvl1pPr>
              <a:defRPr kumimoji="1" lang="en-GB" sz="1000" dirty="0">
                <a:solidFill>
                  <a:schemeClr val="tx2">
                    <a:lumMod val="25000"/>
                  </a:schemeClr>
                </a:solidFill>
                <a:latin typeface="Minion" pitchFamily="2" charset="0"/>
              </a:defRPr>
            </a:lvl1pPr>
          </a:lstStyle>
          <a:p>
            <a:pPr marL="0" lvl="0"/>
            <a:r>
              <a:rPr lang="en-US"/>
              <a:t>INSERT HOTEL NAME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335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Boxe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217740E-F8EE-0344-856C-0D6DB37435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360000"/>
            <a:ext cx="10800000" cy="58210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800" b="1" cap="all" spc="300" baseline="0">
                <a:latin typeface="+mj-lt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5C74A8-949B-44D9-A920-63292E9478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00" y="1080000"/>
            <a:ext cx="10800000" cy="497245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US" sz="2000" smtClean="0">
                <a:solidFill>
                  <a:schemeClr val="bg1"/>
                </a:solidFill>
              </a:defRPr>
            </a:lvl1pPr>
            <a:lvl2pPr marL="360363" indent="-279400">
              <a:buFont typeface="+mj-lt"/>
              <a:buAutoNum type="arabicPeriod"/>
              <a:defRPr lang="en-US" sz="2000" smtClean="0">
                <a:solidFill>
                  <a:schemeClr val="bg1"/>
                </a:solidFill>
              </a:defRPr>
            </a:lvl2pPr>
            <a:lvl3pPr marL="623888" indent="-282575">
              <a:buFont typeface="+mj-lt"/>
              <a:buAutoNum type="alphaLcParenR"/>
              <a:defRPr lang="en-US" sz="1600" smtClean="0">
                <a:solidFill>
                  <a:schemeClr val="bg1"/>
                </a:solidFill>
              </a:defRPr>
            </a:lvl3pPr>
            <a:lvl4pPr marL="900113" indent="-179388">
              <a:buFont typeface="+mj-lt"/>
              <a:buAutoNum type="romanLcPeriod"/>
              <a:defRPr lang="en-US" sz="1600" smtClean="0">
                <a:solidFill>
                  <a:schemeClr val="bg1"/>
                </a:solidFill>
              </a:defRPr>
            </a:lvl4pPr>
            <a:lvl5pPr marL="1035050" indent="-134938">
              <a:buFont typeface="Arial" panose="020B0604020202020204" pitchFamily="34" charset="0"/>
              <a:buChar char="•"/>
              <a:defRPr lang="en-GB"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9FDE52B-D36B-4CC5-92F3-0C266AA7A1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79725" y="2932112"/>
            <a:ext cx="2828925" cy="993775"/>
          </a:xfrm>
          <a:prstGeom prst="rect">
            <a:avLst/>
          </a:prstGeom>
          <a:solidFill>
            <a:srgbClr val="EEE9DF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 b="1" smtClean="0">
                <a:solidFill>
                  <a:srgbClr val="A89260"/>
                </a:solidFill>
                <a:latin typeface="+mn-lt"/>
              </a:defRPr>
            </a:lvl1pPr>
            <a:lvl2pPr>
              <a:defRPr lang="en-US" smtClean="0">
                <a:solidFill>
                  <a:schemeClr val="lt1"/>
                </a:solidFill>
                <a:latin typeface="+mn-lt"/>
              </a:defRPr>
            </a:lvl2pPr>
            <a:lvl3pPr>
              <a:defRPr lang="en-US" sz="1800" smtClean="0">
                <a:solidFill>
                  <a:schemeClr val="lt1"/>
                </a:solidFill>
                <a:latin typeface="+mn-lt"/>
              </a:defRPr>
            </a:lvl3pPr>
            <a:lvl4pPr>
              <a:defRPr lang="en-US" sz="1800" smtClean="0">
                <a:solidFill>
                  <a:schemeClr val="lt1"/>
                </a:solidFill>
                <a:latin typeface="+mn-lt"/>
              </a:defRPr>
            </a:lvl4pPr>
            <a:lvl5pPr>
              <a:defRPr lang="en-GB" sz="1800">
                <a:solidFill>
                  <a:schemeClr val="lt1"/>
                </a:solidFill>
                <a:latin typeface="+mn-lt"/>
              </a:defRPr>
            </a:lvl5pPr>
          </a:lstStyle>
          <a:p>
            <a:pPr marL="0" lvl="0" algn="ctr"/>
            <a:r>
              <a:rPr lang="en-US"/>
              <a:t>Sample text box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69A8AF6-F2BE-493D-B674-BBF5A34B92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2932112"/>
            <a:ext cx="2827338" cy="993775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 b="1" smtClean="0">
                <a:solidFill>
                  <a:srgbClr val="A89260"/>
                </a:solidFill>
                <a:latin typeface="+mn-lt"/>
              </a:defRPr>
            </a:lvl1pPr>
            <a:lvl2pPr>
              <a:defRPr lang="en-US" smtClean="0">
                <a:solidFill>
                  <a:schemeClr val="lt1"/>
                </a:solidFill>
                <a:latin typeface="+mn-lt"/>
              </a:defRPr>
            </a:lvl2pPr>
            <a:lvl3pPr>
              <a:defRPr lang="en-US" sz="1800" smtClean="0">
                <a:solidFill>
                  <a:schemeClr val="lt1"/>
                </a:solidFill>
                <a:latin typeface="+mn-lt"/>
              </a:defRPr>
            </a:lvl3pPr>
            <a:lvl4pPr>
              <a:defRPr lang="en-US" sz="1800" smtClean="0">
                <a:solidFill>
                  <a:schemeClr val="lt1"/>
                </a:solidFill>
                <a:latin typeface="+mn-lt"/>
              </a:defRPr>
            </a:lvl4pPr>
            <a:lvl5pPr>
              <a:defRPr lang="en-GB" sz="1800">
                <a:solidFill>
                  <a:schemeClr val="lt1"/>
                </a:solidFill>
                <a:latin typeface="+mn-lt"/>
              </a:defRPr>
            </a:lvl5pPr>
          </a:lstStyle>
          <a:p>
            <a:pPr marL="0" lvl="0" algn="ctr"/>
            <a:r>
              <a:rPr lang="en-US"/>
              <a:t>Sample text box</a:t>
            </a:r>
          </a:p>
        </p:txBody>
      </p:sp>
      <p:cxnSp>
        <p:nvCxnSpPr>
          <p:cNvPr id="22" name="直線コネクタ 11">
            <a:extLst>
              <a:ext uri="{FF2B5EF4-FFF2-40B4-BE49-F238E27FC236}">
                <a16:creationId xmlns:a16="http://schemas.microsoft.com/office/drawing/2014/main" id="{316B4E06-127E-4E02-B9C2-54B733D8773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10000" y="6408001"/>
            <a:ext cx="0" cy="46800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7FB1784-DB30-470D-B6DD-FCE7BB0017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0800" y="6503542"/>
            <a:ext cx="421200" cy="337255"/>
          </a:xfrm>
          <a:prstGeom prst="rect">
            <a:avLst/>
          </a:prstGeom>
          <a:noFill/>
        </p:spPr>
        <p:txBody>
          <a:bodyPr anchor="t"/>
          <a:lstStyle>
            <a:lvl1pPr algn="ctr">
              <a:defRPr sz="1050">
                <a:solidFill>
                  <a:srgbClr val="636462"/>
                </a:solidFill>
                <a:latin typeface="Gill Sans Std Light" panose="020B0302020104020203" pitchFamily="34" charset="0"/>
              </a:defRPr>
            </a:lvl1pPr>
          </a:lstStyle>
          <a:p>
            <a:fld id="{939BC021-C6C9-4CBD-BF00-1EBB0F71705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37BFC5C4-55B3-484B-839D-5B02903318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60457" y="6503542"/>
            <a:ext cx="2438400" cy="268288"/>
          </a:xfrm>
        </p:spPr>
        <p:txBody>
          <a:bodyPr vert="horz" wrap="square" lIns="91440" tIns="45720" rIns="91440" bIns="45720" rtlCol="0" anchor="t" anchorCtr="0">
            <a:noAutofit/>
          </a:bodyPr>
          <a:lstStyle>
            <a:lvl1pPr>
              <a:defRPr kumimoji="1" lang="en-US" sz="1000" spc="100" smtClean="0">
                <a:solidFill>
                  <a:schemeClr val="tx2">
                    <a:lumMod val="25000"/>
                  </a:schemeClr>
                </a:solidFill>
                <a:latin typeface="+mj-lt"/>
              </a:defRPr>
            </a:lvl1pPr>
            <a:lvl2pPr>
              <a:defRPr lang="en-US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1800" smtClean="0">
                <a:solidFill>
                  <a:schemeClr val="tx1"/>
                </a:solidFill>
                <a:latin typeface="+mn-lt"/>
              </a:defRPr>
            </a:lvl3pPr>
            <a:lvl4pPr>
              <a:defRPr lang="en-US" sz="1800" smtClean="0">
                <a:solidFill>
                  <a:schemeClr val="tx1"/>
                </a:solidFill>
                <a:latin typeface="+mn-lt"/>
              </a:defRPr>
            </a:lvl4pPr>
            <a:lvl5pPr>
              <a:defRPr lang="en-GB" sz="18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/>
            <a:r>
              <a:rPr lang="en-US"/>
              <a:t>INSERT MAIN TITLE HERE</a:t>
            </a:r>
            <a:endParaRPr lang="en-GB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C78E4F0D-B817-402A-9956-558AA386D0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5723" y="6503542"/>
            <a:ext cx="2438400" cy="268288"/>
          </a:xfrm>
        </p:spPr>
        <p:txBody>
          <a:bodyPr vert="horz" wrap="square" lIns="91440" tIns="45720" rIns="91440" bIns="45720" rtlCol="0" anchor="t" anchorCtr="0">
            <a:noAutofit/>
          </a:bodyPr>
          <a:lstStyle>
            <a:lvl1pPr>
              <a:defRPr kumimoji="1" lang="en-GB" sz="1000" dirty="0">
                <a:solidFill>
                  <a:schemeClr val="tx2">
                    <a:lumMod val="25000"/>
                  </a:schemeClr>
                </a:solidFill>
                <a:latin typeface="Minion" pitchFamily="2" charset="0"/>
              </a:defRPr>
            </a:lvl1pPr>
          </a:lstStyle>
          <a:p>
            <a:pPr marL="0" lvl="0"/>
            <a:r>
              <a:rPr lang="en-US"/>
              <a:t>INSERT HOTEL NAME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015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logo&#10;&#10;AI-generated content may be incorrect.">
            <a:extLst>
              <a:ext uri="{FF2B5EF4-FFF2-40B4-BE49-F238E27FC236}">
                <a16:creationId xmlns:a16="http://schemas.microsoft.com/office/drawing/2014/main" id="{0713544D-8989-B0F6-4A31-D347F681BD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135" y="6167901"/>
            <a:ext cx="1839727" cy="43077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1706737-6C8B-2644-8CA2-CAFFAD4400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000" y="3072245"/>
            <a:ext cx="10080000" cy="1739900"/>
          </a:xfrm>
          <a:prstGeom prst="rect">
            <a:avLst/>
          </a:prstGeom>
        </p:spPr>
        <p:txBody>
          <a:bodyPr/>
          <a:lstStyle>
            <a:lvl1pPr>
              <a:defRPr sz="2000" b="1" cap="all" spc="300" baseline="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>
                <a:latin typeface="+mj-lt"/>
              </a:rPr>
              <a:t>insert back cover text if needed</a:t>
            </a:r>
            <a:endParaRPr lang="en-GB">
              <a:latin typeface="+mj-lt"/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A15D494A-B073-368C-015D-2581D22749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09833" y="6257130"/>
            <a:ext cx="2743200" cy="365125"/>
          </a:xfrm>
        </p:spPr>
        <p:txBody>
          <a:bodyPr/>
          <a:lstStyle/>
          <a:p>
            <a:fld id="{4530251C-A05B-4BCD-AF5D-7602D27C111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452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34FCC3-19F3-4374-B9E3-E34C5162E9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0251C-A05B-4BCD-AF5D-7602D27C111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8F442F4-2A2C-4724-BAC0-CD67C93C62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5300" y="1215305"/>
            <a:ext cx="3422073" cy="22136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9D4E97E5-BBD9-4C50-8E2B-3E23EB63B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39045" y="1215304"/>
            <a:ext cx="3422073" cy="22136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E93112B3-C1EB-428F-949D-A57D1F92E8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82790" y="1215304"/>
            <a:ext cx="3422073" cy="22136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08D4D822-4624-4C60-9A83-46FD7382B4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5300" y="3580968"/>
            <a:ext cx="3422073" cy="22136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A089F28E-5CFB-44FE-B3C2-144C202C31D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39044" y="3580967"/>
            <a:ext cx="3422073" cy="22136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A24547C4-D515-4407-B79B-2715D065C00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782790" y="3580966"/>
            <a:ext cx="3422073" cy="22136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3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55AC5CE-469F-4DFE-881F-A0DCEBBB40AA}"/>
              </a:ext>
            </a:extLst>
          </p:cNvPr>
          <p:cNvSpPr/>
          <p:nvPr userDrawn="1"/>
        </p:nvSpPr>
        <p:spPr>
          <a:xfrm>
            <a:off x="120651" y="114300"/>
            <a:ext cx="11944349" cy="6623049"/>
          </a:xfrm>
          <a:prstGeom prst="rect">
            <a:avLst/>
          </a:prstGeom>
          <a:noFill/>
          <a:ln w="254000">
            <a:solidFill>
              <a:srgbClr val="DCD3B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A225A23B-EAFB-43DD-92A2-7872A8936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0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F996309-7B5F-40D9-B8EF-84ED113135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DF899BE-1180-4910-85F2-BB59E07ACE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9833" y="62571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0251C-A05B-4BCD-AF5D-7602D27C1119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72786D1-BA31-4130-BB2D-E5C1E59277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800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6745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80" r:id="rId1"/>
    <p:sldLayoutId id="2147484277" r:id="rId2"/>
    <p:sldLayoutId id="2147484278" r:id="rId3"/>
    <p:sldLayoutId id="2147484274" r:id="rId4"/>
    <p:sldLayoutId id="2147484276" r:id="rId5"/>
    <p:sldLayoutId id="2147484281" r:id="rId6"/>
    <p:sldLayoutId id="2147484279" r:id="rId7"/>
    <p:sldLayoutId id="2147484282" r:id="rId8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spc="-50" baseline="0">
          <a:solidFill>
            <a:srgbClr val="A89260"/>
          </a:solidFill>
          <a:latin typeface="Gill Sans Std Light" panose="020B0302020104020203" pitchFamily="34" charset="0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2">
              <a:lumMod val="10000"/>
            </a:schemeClr>
          </a:solidFill>
          <a:latin typeface="Gill Sans Std Light" panose="020B0302020104020203" pitchFamily="34" charset="0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9A8454"/>
        </a:buClr>
        <a:buFont typeface="Arial" panose="020B0604020202020204" pitchFamily="34" charset="0"/>
        <a:buChar char="•"/>
        <a:defRPr sz="1800" kern="1200">
          <a:solidFill>
            <a:schemeClr val="tx2">
              <a:lumMod val="10000"/>
            </a:schemeClr>
          </a:solidFill>
          <a:latin typeface="Gill Sans Std Light" panose="020B0302020104020203" pitchFamily="34" charset="0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9A8454"/>
        </a:buClr>
        <a:buFont typeface="Arial" panose="020B0604020202020204" pitchFamily="34" charset="0"/>
        <a:buChar char="•"/>
        <a:defRPr sz="1400" kern="1200">
          <a:solidFill>
            <a:schemeClr val="tx2">
              <a:lumMod val="10000"/>
            </a:schemeClr>
          </a:solidFill>
          <a:latin typeface="Gill Sans Std Light" panose="020B0302020104020203" pitchFamily="34" charset="0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9A8454"/>
        </a:buClr>
        <a:buFont typeface="Arial" panose="020B0604020202020204" pitchFamily="34" charset="0"/>
        <a:buChar char="•"/>
        <a:defRPr sz="1400" kern="1200">
          <a:solidFill>
            <a:schemeClr val="tx2">
              <a:lumMod val="10000"/>
            </a:schemeClr>
          </a:solidFill>
          <a:latin typeface="Gill Sans Std Light" panose="020B0302020104020203" pitchFamily="34" charset="0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9A8454"/>
        </a:buClr>
        <a:buFont typeface="Arial" panose="020B0604020202020204" pitchFamily="34" charset="0"/>
        <a:buChar char="•"/>
        <a:defRPr sz="1400" kern="1200">
          <a:solidFill>
            <a:schemeClr val="tx2">
              <a:lumMod val="10000"/>
            </a:schemeClr>
          </a:solidFill>
          <a:latin typeface="Gill Sans Std Light" panose="020B0302020104020203" pitchFamily="34" charset="0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4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jpeg"/><Relationship Id="rId11" Type="http://schemas.openxmlformats.org/officeDocument/2006/relationships/image" Target="../media/image67.jpeg"/><Relationship Id="rId5" Type="http://schemas.openxmlformats.org/officeDocument/2006/relationships/image" Target="../media/image62.png"/><Relationship Id="rId10" Type="http://schemas.openxmlformats.org/officeDocument/2006/relationships/image" Target="../media/image66.jpeg"/><Relationship Id="rId4" Type="http://schemas.microsoft.com/office/2007/relationships/hdphoto" Target="../media/hdphoto1.wdp"/><Relationship Id="rId9" Type="http://schemas.openxmlformats.org/officeDocument/2006/relationships/image" Target="../media/image6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jpe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1.png"/><Relationship Id="rId11" Type="http://schemas.openxmlformats.org/officeDocument/2006/relationships/image" Target="../media/image76.jpe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8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56476-BF81-50B9-7DED-DF7B1027C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F4972B9-66A4-7C9B-6BDA-58F3B15752E5}"/>
              </a:ext>
            </a:extLst>
          </p:cNvPr>
          <p:cNvSpPr/>
          <p:nvPr/>
        </p:nvSpPr>
        <p:spPr>
          <a:xfrm>
            <a:off x="4854053" y="5853210"/>
            <a:ext cx="2483893" cy="7278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9315D2F-70DC-E778-17CD-ED8EF1BE6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78928"/>
            <a:ext cx="12192000" cy="1739900"/>
          </a:xfrm>
        </p:spPr>
        <p:txBody>
          <a:bodyPr/>
          <a:lstStyle/>
          <a:p>
            <a:pPr algn="ctr"/>
            <a:r>
              <a:rPr lang="en-HK" sz="2800" dirty="0">
                <a:solidFill>
                  <a:schemeClr val="accent2"/>
                </a:solidFill>
                <a:latin typeface="Gill Sans Std Light"/>
                <a:cs typeface="Arial"/>
              </a:rPr>
              <a:t>Communication &amp; PR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1495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D9D85-F223-4195-DF14-07054C2F3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ue and yellow luggage tags&#10;&#10;Description automatically generated">
            <a:extLst>
              <a:ext uri="{FF2B5EF4-FFF2-40B4-BE49-F238E27FC236}">
                <a16:creationId xmlns:a16="http://schemas.microsoft.com/office/drawing/2014/main" id="{5EEFC304-8C68-F50F-BFC6-B01025F89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82"/>
          <a:stretch/>
        </p:blipFill>
        <p:spPr>
          <a:xfrm>
            <a:off x="9412722" y="4676487"/>
            <a:ext cx="1679528" cy="1580642"/>
          </a:xfrm>
          <a:prstGeom prst="rect">
            <a:avLst/>
          </a:prstGeom>
        </p:spPr>
      </p:pic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55F22A79-7F3C-0ADD-99B3-8AD336F63441}"/>
              </a:ext>
            </a:extLst>
          </p:cNvPr>
          <p:cNvSpPr txBox="1">
            <a:spLocks/>
          </p:cNvSpPr>
          <p:nvPr/>
        </p:nvSpPr>
        <p:spPr>
          <a:xfrm>
            <a:off x="612152" y="373794"/>
            <a:ext cx="11340881" cy="4425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2">
                    <a:lumMod val="10000"/>
                  </a:schemeClr>
                </a:solidFill>
                <a:latin typeface="Gill Sans Std Light" panose="020B0302020104020203" pitchFamily="34" charset="0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A845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10000"/>
                  </a:schemeClr>
                </a:solidFill>
                <a:latin typeface="Gill Sans Std Light" panose="020B0302020104020203" pitchFamily="34" charset="0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A845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10000"/>
                  </a:schemeClr>
                </a:solidFill>
                <a:latin typeface="Gill Sans Std Light" panose="020B0302020104020203" pitchFamily="34" charset="0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A845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10000"/>
                  </a:schemeClr>
                </a:solidFill>
                <a:latin typeface="Gill Sans Std Light" panose="020B0302020104020203" pitchFamily="34" charset="0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A845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10000"/>
                  </a:schemeClr>
                </a:solidFill>
                <a:latin typeface="Gill Sans Std Light" panose="020B0302020104020203" pitchFamily="34" charset="0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cap="all" spc="300" dirty="0">
                <a:solidFill>
                  <a:srgbClr val="A89260"/>
                </a:solidFill>
                <a:latin typeface="+mj-lt"/>
                <a:ea typeface="+mj-ea"/>
                <a:cs typeface="+mj-cs"/>
              </a:rPr>
              <a:t>Brand marketing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AA7A27-D09F-5931-5C1C-3D364B407E2B}"/>
              </a:ext>
            </a:extLst>
          </p:cNvPr>
          <p:cNvSpPr txBox="1"/>
          <p:nvPr/>
        </p:nvSpPr>
        <p:spPr>
          <a:xfrm>
            <a:off x="612152" y="973444"/>
            <a:ext cx="10936720" cy="5126592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/>
              <a:t>DESIGN &amp; CONTENT CREATION</a:t>
            </a:r>
          </a:p>
          <a:p>
            <a:pPr marL="285750" marR="0" lvl="0" indent="-28575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20B0604020202020204" pitchFamily="34" charset="0"/>
              <a:buChar char="§"/>
              <a:tabLst/>
            </a:pPr>
            <a:r>
              <a:rPr lang="en-US" altLang="en-US" sz="1400" dirty="0">
                <a:solidFill>
                  <a:schemeClr val="tx1">
                    <a:lumMod val="40000"/>
                    <a:lumOff val="60000"/>
                  </a:schemeClr>
                </a:solidFill>
                <a:latin typeface="Gill Sans Std Light" panose="020B0302020104020203" pitchFamily="34" charset="0"/>
              </a:rPr>
              <a:t>Marketing collateral and packaging design and production </a:t>
            </a:r>
          </a:p>
          <a:p>
            <a:pPr marL="285750" marR="0" lvl="0" indent="-28575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20B0604020202020204" pitchFamily="34" charset="0"/>
              <a:buChar char="§"/>
              <a:tabLst/>
            </a:pPr>
            <a:r>
              <a:rPr lang="en-US" altLang="en-US" sz="1400" dirty="0">
                <a:latin typeface="Gill Sans Std Light" panose="020B0302020104020203" pitchFamily="34" charset="0"/>
              </a:rPr>
              <a:t>Merchandise &amp; giveaways</a:t>
            </a:r>
          </a:p>
          <a:p>
            <a:pPr marL="285750" marR="0" lvl="0" indent="-28575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20B0604020202020204" pitchFamily="34" charset="0"/>
              <a:buChar char="§"/>
              <a:tabLst/>
            </a:pPr>
            <a:r>
              <a:rPr lang="en-US" altLang="en-US" sz="1400" dirty="0">
                <a:solidFill>
                  <a:schemeClr val="tx1">
                    <a:lumMod val="40000"/>
                    <a:lumOff val="60000"/>
                  </a:schemeClr>
                </a:solidFill>
                <a:latin typeface="Gill Sans Std Light" panose="020B0302020104020203" pitchFamily="34" charset="0"/>
              </a:rPr>
              <a:t>Brand assets (photos &amp; videos) creation</a:t>
            </a:r>
            <a:endParaRPr lang="en-US" sz="1400" dirty="0">
              <a:solidFill>
                <a:schemeClr val="tx1">
                  <a:lumMod val="40000"/>
                  <a:lumOff val="60000"/>
                </a:schemeClr>
              </a:solidFill>
              <a:latin typeface="Gill Sans Std Light" panose="020B0302020104020203" pitchFamily="34" charset="0"/>
            </a:endParaRPr>
          </a:p>
          <a:p>
            <a:pPr>
              <a:lnSpc>
                <a:spcPct val="114000"/>
              </a:lnSpc>
            </a:pPr>
            <a:endParaRPr lang="en-US" sz="1400" dirty="0">
              <a:latin typeface="Gill Sans Std Light" panose="020B0302020104020203" pitchFamily="34" charset="0"/>
            </a:endParaRPr>
          </a:p>
          <a:p>
            <a:pPr marL="285750" indent="-285750">
              <a:buFont typeface="Wingdings" panose="020B0604020202020204" pitchFamily="34" charset="0"/>
              <a:buChar char="§"/>
            </a:pPr>
            <a:endParaRPr lang="en-US" sz="1600" dirty="0">
              <a:solidFill>
                <a:schemeClr val="bg1"/>
              </a:solidFill>
              <a:latin typeface="Gill Sans Std Light" panose="020B0302020104020203" pitchFamily="34" charset="0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A52F881-5394-88DF-9809-5F08D95FF0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94" y="2188773"/>
            <a:ext cx="3955976" cy="4149244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5FD337B-C91C-1A9E-7EC4-922959BE1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833" y="954322"/>
            <a:ext cx="1740460" cy="232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close up of a tag&#10;&#10;Description automatically generated">
            <a:extLst>
              <a:ext uri="{FF2B5EF4-FFF2-40B4-BE49-F238E27FC236}">
                <a16:creationId xmlns:a16="http://schemas.microsoft.com/office/drawing/2014/main" id="{CBDB5AAD-B41A-678C-2C0A-BCD3A250E9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41" b="8103"/>
          <a:stretch/>
        </p:blipFill>
        <p:spPr>
          <a:xfrm rot="16200000">
            <a:off x="8711006" y="3275172"/>
            <a:ext cx="1335496" cy="1593355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1393EEA3-C9C6-4799-908D-4A076DF651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09833" y="6257130"/>
            <a:ext cx="2743200" cy="365125"/>
          </a:xfrm>
        </p:spPr>
        <p:txBody>
          <a:bodyPr/>
          <a:lstStyle/>
          <a:p>
            <a:fld id="{4530251C-A05B-4BCD-AF5D-7602D27C1119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10" name="Picture 9" descr="A box with round wooden objects with writing on it&#10;&#10;AI-generated content may be incorrect.">
            <a:extLst>
              <a:ext uri="{FF2B5EF4-FFF2-40B4-BE49-F238E27FC236}">
                <a16:creationId xmlns:a16="http://schemas.microsoft.com/office/drawing/2014/main" id="{C917F701-2807-A500-439C-CAC36A10F8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522" y="3404102"/>
            <a:ext cx="2853027" cy="2853027"/>
          </a:xfrm>
          <a:prstGeom prst="rect">
            <a:avLst/>
          </a:prstGeom>
        </p:spPr>
      </p:pic>
      <p:pic>
        <p:nvPicPr>
          <p:cNvPr id="14" name="Picture 13" descr="A close up of a dice&#10;&#10;AI-generated content may be incorrect.">
            <a:extLst>
              <a:ext uri="{FF2B5EF4-FFF2-40B4-BE49-F238E27FC236}">
                <a16:creationId xmlns:a16="http://schemas.microsoft.com/office/drawing/2014/main" id="{A83C6F7C-6FE3-7944-56D7-17C5733769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734" y="967385"/>
            <a:ext cx="1526515" cy="2289773"/>
          </a:xfrm>
          <a:prstGeom prst="rect">
            <a:avLst/>
          </a:prstGeom>
        </p:spPr>
      </p:pic>
      <p:pic>
        <p:nvPicPr>
          <p:cNvPr id="20" name="Picture 19" descr="A stuffed bear wearing a uniform&#10;&#10;AI-generated content may be incorrect.">
            <a:extLst>
              <a:ext uri="{FF2B5EF4-FFF2-40B4-BE49-F238E27FC236}">
                <a16:creationId xmlns:a16="http://schemas.microsoft.com/office/drawing/2014/main" id="{969CE1CF-91B4-9FCF-5217-AB6AE89DA1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7" t="19600" r="12334" b="16224"/>
          <a:stretch>
            <a:fillRect/>
          </a:stretch>
        </p:blipFill>
        <p:spPr>
          <a:xfrm>
            <a:off x="5590522" y="951176"/>
            <a:ext cx="1831628" cy="229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61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85AF7-BCE6-A6E6-9DBF-17E789290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0EABF1FC-7582-6051-4BBA-9F3EEAD1584E}"/>
              </a:ext>
            </a:extLst>
          </p:cNvPr>
          <p:cNvSpPr txBox="1">
            <a:spLocks/>
          </p:cNvSpPr>
          <p:nvPr/>
        </p:nvSpPr>
        <p:spPr>
          <a:xfrm>
            <a:off x="612152" y="373794"/>
            <a:ext cx="11340881" cy="4425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2">
                    <a:lumMod val="10000"/>
                  </a:schemeClr>
                </a:solidFill>
                <a:latin typeface="Gill Sans Std Light" panose="020B0302020104020203" pitchFamily="34" charset="0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A845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10000"/>
                  </a:schemeClr>
                </a:solidFill>
                <a:latin typeface="Gill Sans Std Light" panose="020B0302020104020203" pitchFamily="34" charset="0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A845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10000"/>
                  </a:schemeClr>
                </a:solidFill>
                <a:latin typeface="Gill Sans Std Light" panose="020B0302020104020203" pitchFamily="34" charset="0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A845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10000"/>
                  </a:schemeClr>
                </a:solidFill>
                <a:latin typeface="Gill Sans Std Light" panose="020B0302020104020203" pitchFamily="34" charset="0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A845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10000"/>
                  </a:schemeClr>
                </a:solidFill>
                <a:latin typeface="Gill Sans Std Light" panose="020B0302020104020203" pitchFamily="34" charset="0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cap="all" spc="300" dirty="0">
                <a:solidFill>
                  <a:srgbClr val="A89260"/>
                </a:solidFill>
                <a:latin typeface="+mj-lt"/>
                <a:ea typeface="+mj-ea"/>
                <a:cs typeface="+mj-cs"/>
              </a:rPr>
              <a:t>Brand marketing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7DE1B7-E274-3D4F-E730-F0002B007F61}"/>
              </a:ext>
            </a:extLst>
          </p:cNvPr>
          <p:cNvSpPr txBox="1"/>
          <p:nvPr/>
        </p:nvSpPr>
        <p:spPr>
          <a:xfrm>
            <a:off x="612152" y="973444"/>
            <a:ext cx="10936720" cy="5126592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/>
              <a:t>DESIGN &amp; CONTENT CREATION</a:t>
            </a:r>
          </a:p>
          <a:p>
            <a:pPr marL="285750" marR="0" lvl="0" indent="-28575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20B0604020202020204" pitchFamily="34" charset="0"/>
              <a:buChar char="§"/>
              <a:tabLst/>
            </a:pPr>
            <a:r>
              <a:rPr lang="en-US" altLang="en-US" sz="1400" dirty="0">
                <a:solidFill>
                  <a:schemeClr val="tx1">
                    <a:lumMod val="40000"/>
                    <a:lumOff val="60000"/>
                  </a:schemeClr>
                </a:solidFill>
                <a:latin typeface="Gill Sans Std Light" panose="020B0302020104020203" pitchFamily="34" charset="0"/>
              </a:rPr>
              <a:t>Marketing collateral and packaging design and production </a:t>
            </a:r>
          </a:p>
          <a:p>
            <a:pPr marL="285750" indent="-28575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 typeface="Wingdings" panose="020B0604020202020204" pitchFamily="34" charset="0"/>
              <a:buChar char="§"/>
            </a:pPr>
            <a:r>
              <a:rPr lang="en-US" altLang="en-US" sz="1400" dirty="0">
                <a:solidFill>
                  <a:schemeClr val="tx1">
                    <a:lumMod val="40000"/>
                    <a:lumOff val="60000"/>
                  </a:schemeClr>
                </a:solidFill>
                <a:latin typeface="Gill Sans Std Light" panose="020B0302020104020203" pitchFamily="34" charset="0"/>
              </a:rPr>
              <a:t>Merchandise &amp; giveaways</a:t>
            </a:r>
          </a:p>
          <a:p>
            <a:pPr marL="285750" indent="-28575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 typeface="Wingdings" panose="020B0604020202020204" pitchFamily="34" charset="0"/>
              <a:buChar char="§"/>
            </a:pPr>
            <a:r>
              <a:rPr lang="en-US" altLang="en-US" sz="1400" dirty="0">
                <a:latin typeface="Gill Sans Std Light" panose="020B0302020104020203" pitchFamily="34" charset="0"/>
              </a:rPr>
              <a:t>Brand assets (photos &amp; videos) creation</a:t>
            </a:r>
          </a:p>
          <a:p>
            <a:pPr marL="285750" indent="-28575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 typeface="Wingdings" panose="020B0604020202020204" pitchFamily="34" charset="0"/>
              <a:buChar char="§"/>
            </a:pPr>
            <a:endParaRPr lang="en-US" altLang="en-US" sz="1400" dirty="0">
              <a:latin typeface="Gill Sans Std Light" panose="020B0302020104020203" pitchFamily="34" charset="0"/>
            </a:endParaRPr>
          </a:p>
          <a:p>
            <a:pPr marL="285750" marR="0" lvl="0" indent="-28575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20B0604020202020204" pitchFamily="34" charset="0"/>
              <a:buChar char="§"/>
              <a:tabLst/>
            </a:pPr>
            <a:endParaRPr lang="en-US" sz="1400" dirty="0">
              <a:latin typeface="Gill Sans Std Light" panose="020B0302020104020203" pitchFamily="34" charset="0"/>
            </a:endParaRPr>
          </a:p>
          <a:p>
            <a:pPr>
              <a:lnSpc>
                <a:spcPct val="114000"/>
              </a:lnSpc>
            </a:pPr>
            <a:endParaRPr lang="en-US" sz="1400" dirty="0">
              <a:latin typeface="Gill Sans Std Light" panose="020B0302020104020203" pitchFamily="34" charset="0"/>
            </a:endParaRPr>
          </a:p>
          <a:p>
            <a:pPr marL="285750" indent="-285750">
              <a:buFont typeface="Wingdings" panose="020B0604020202020204" pitchFamily="34" charset="0"/>
              <a:buChar char="§"/>
            </a:pPr>
            <a:endParaRPr lang="en-US" sz="1600" dirty="0">
              <a:solidFill>
                <a:schemeClr val="bg1"/>
              </a:solidFill>
              <a:latin typeface="Gill Sans Std Light" panose="020B0302020104020203" pitchFamily="34" charset="0"/>
            </a:endParaRPr>
          </a:p>
        </p:txBody>
      </p:sp>
      <p:pic>
        <p:nvPicPr>
          <p:cNvPr id="4" name="Picture 3" descr="A collage of images of a room with christmas decorations&#10;&#10;AI-generated content may be incorrect.">
            <a:extLst>
              <a:ext uri="{FF2B5EF4-FFF2-40B4-BE49-F238E27FC236}">
                <a16:creationId xmlns:a16="http://schemas.microsoft.com/office/drawing/2014/main" id="{E48BEEF6-0645-235F-05E5-11825D409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75" b="51539"/>
          <a:stretch>
            <a:fillRect/>
          </a:stretch>
        </p:blipFill>
        <p:spPr>
          <a:xfrm>
            <a:off x="4516433" y="4682857"/>
            <a:ext cx="2291889" cy="1522534"/>
          </a:xfrm>
          <a:prstGeom prst="rect">
            <a:avLst/>
          </a:prstGeom>
        </p:spPr>
      </p:pic>
      <p:pic>
        <p:nvPicPr>
          <p:cNvPr id="31" name="Picture 30" descr="Cars parked cars in front of a building&#10;&#10;AI-generated content may be incorrect.">
            <a:extLst>
              <a:ext uri="{FF2B5EF4-FFF2-40B4-BE49-F238E27FC236}">
                <a16:creationId xmlns:a16="http://schemas.microsoft.com/office/drawing/2014/main" id="{C5FA4DF2-F9A1-9B9F-F04D-C2B4CCF4BA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84" y="1633076"/>
            <a:ext cx="2253838" cy="1453741"/>
          </a:xfrm>
          <a:prstGeom prst="rect">
            <a:avLst/>
          </a:prstGeom>
        </p:spPr>
      </p:pic>
      <p:pic>
        <p:nvPicPr>
          <p:cNvPr id="33" name="Picture 32" descr="A group of men in uniform standing in front of a hotel&#10;&#10;AI-generated content may be incorrect.">
            <a:extLst>
              <a:ext uri="{FF2B5EF4-FFF2-40B4-BE49-F238E27FC236}">
                <a16:creationId xmlns:a16="http://schemas.microsoft.com/office/drawing/2014/main" id="{A1151FA3-C90C-D2D1-8C80-1C22428C57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888" y="1633077"/>
            <a:ext cx="2213971" cy="1452658"/>
          </a:xfrm>
          <a:prstGeom prst="rect">
            <a:avLst/>
          </a:prstGeom>
        </p:spPr>
      </p:pic>
      <p:pic>
        <p:nvPicPr>
          <p:cNvPr id="35" name="Picture 34" descr="A group of men standing in front of a hotel&#10;&#10;AI-generated content may be incorrect.">
            <a:extLst>
              <a:ext uri="{FF2B5EF4-FFF2-40B4-BE49-F238E27FC236}">
                <a16:creationId xmlns:a16="http://schemas.microsoft.com/office/drawing/2014/main" id="{34E0099E-5D0A-4241-4152-A393029CB1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426" y="1644495"/>
            <a:ext cx="2253838" cy="1452658"/>
          </a:xfrm>
          <a:prstGeom prst="rect">
            <a:avLst/>
          </a:prstGeom>
        </p:spPr>
      </p:pic>
      <p:pic>
        <p:nvPicPr>
          <p:cNvPr id="39" name="Picture 38" descr="A group of boxes on a table&#10;&#10;AI-generated content may be incorrect.">
            <a:extLst>
              <a:ext uri="{FF2B5EF4-FFF2-40B4-BE49-F238E27FC236}">
                <a16:creationId xmlns:a16="http://schemas.microsoft.com/office/drawing/2014/main" id="{36E070A6-3BA7-D1A2-4D63-0CF46126C6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84" y="3143233"/>
            <a:ext cx="2253838" cy="1504154"/>
          </a:xfrm>
          <a:prstGeom prst="rect">
            <a:avLst/>
          </a:prstGeom>
        </p:spPr>
      </p:pic>
      <p:pic>
        <p:nvPicPr>
          <p:cNvPr id="41" name="Picture 40" descr="A bowl of food with chopsticks&#10;&#10;AI-generated content may be incorrect.">
            <a:extLst>
              <a:ext uri="{FF2B5EF4-FFF2-40B4-BE49-F238E27FC236}">
                <a16:creationId xmlns:a16="http://schemas.microsoft.com/office/drawing/2014/main" id="{0D7BA888-3118-8F71-C139-DE019008C6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" t="933"/>
          <a:stretch>
            <a:fillRect/>
          </a:stretch>
        </p:blipFill>
        <p:spPr>
          <a:xfrm>
            <a:off x="6863887" y="3149351"/>
            <a:ext cx="2213972" cy="1498036"/>
          </a:xfrm>
          <a:prstGeom prst="rect">
            <a:avLst/>
          </a:prstGeom>
        </p:spPr>
      </p:pic>
      <p:pic>
        <p:nvPicPr>
          <p:cNvPr id="43" name="Picture 42" descr="A group of boxes with round windows&#10;&#10;AI-generated content may be incorrect.">
            <a:extLst>
              <a:ext uri="{FF2B5EF4-FFF2-40B4-BE49-F238E27FC236}">
                <a16:creationId xmlns:a16="http://schemas.microsoft.com/office/drawing/2014/main" id="{95A4C1DE-CBE8-6AE1-08A8-E6104702AC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555" y="3143233"/>
            <a:ext cx="2239138" cy="1498037"/>
          </a:xfrm>
          <a:prstGeom prst="rect">
            <a:avLst/>
          </a:prstGeom>
        </p:spPr>
      </p:pic>
      <p:pic>
        <p:nvPicPr>
          <p:cNvPr id="44" name="Picture 43" descr="A collage of images of a room with christmas decorations&#10;&#10;AI-generated content may be incorrect.">
            <a:extLst>
              <a:ext uri="{FF2B5EF4-FFF2-40B4-BE49-F238E27FC236}">
                <a16:creationId xmlns:a16="http://schemas.microsoft.com/office/drawing/2014/main" id="{B3EA8C4A-B340-9627-819C-69CF24B41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" t="51809" r="67387"/>
          <a:stretch>
            <a:fillRect/>
          </a:stretch>
        </p:blipFill>
        <p:spPr>
          <a:xfrm>
            <a:off x="6843955" y="4711003"/>
            <a:ext cx="2253838" cy="1546127"/>
          </a:xfrm>
          <a:prstGeom prst="rect">
            <a:avLst/>
          </a:prstGeom>
        </p:spPr>
      </p:pic>
      <p:pic>
        <p:nvPicPr>
          <p:cNvPr id="49" name="Picture 48" descr="A group of women in clothing posing with a teddy bear&#10;&#10;AI-generated content may be incorrect.">
            <a:extLst>
              <a:ext uri="{FF2B5EF4-FFF2-40B4-BE49-F238E27FC236}">
                <a16:creationId xmlns:a16="http://schemas.microsoft.com/office/drawing/2014/main" id="{44368F9F-A428-900F-1AF1-37FACBCAF40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985" y="4730928"/>
            <a:ext cx="2211728" cy="1474464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C0CAD0CD-F1F8-3FA6-B420-98E67C02CF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09833" y="6257130"/>
            <a:ext cx="2743200" cy="365125"/>
          </a:xfrm>
        </p:spPr>
        <p:txBody>
          <a:bodyPr/>
          <a:lstStyle/>
          <a:p>
            <a:fld id="{4530251C-A05B-4BCD-AF5D-7602D27C1119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6E7C16-02F5-98A1-7C85-9731EB9E80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241" y="3820679"/>
            <a:ext cx="1584000" cy="237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F33FC5-2A70-5605-E401-6D312CDA692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55" y="3826698"/>
            <a:ext cx="1584114" cy="2376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D5DD23-F126-36C6-37E0-BE6350125CB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215" y="2157325"/>
            <a:ext cx="2778573" cy="160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10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21BD0-EA49-066A-FABC-E8D73BAB9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A77460-BAFA-DAB9-426E-80DEFD2EA2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0251C-A05B-4BCD-AF5D-7602D27C1119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435FF311-0C57-BB25-BDBD-577F4039320A}"/>
              </a:ext>
            </a:extLst>
          </p:cNvPr>
          <p:cNvSpPr txBox="1">
            <a:spLocks/>
          </p:cNvSpPr>
          <p:nvPr/>
        </p:nvSpPr>
        <p:spPr>
          <a:xfrm>
            <a:off x="612152" y="373794"/>
            <a:ext cx="11340881" cy="4425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2">
                    <a:lumMod val="10000"/>
                  </a:schemeClr>
                </a:solidFill>
                <a:latin typeface="Gill Sans Std Light" panose="020B0302020104020203" pitchFamily="34" charset="0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A845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10000"/>
                  </a:schemeClr>
                </a:solidFill>
                <a:latin typeface="Gill Sans Std Light" panose="020B0302020104020203" pitchFamily="34" charset="0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A845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10000"/>
                  </a:schemeClr>
                </a:solidFill>
                <a:latin typeface="Gill Sans Std Light" panose="020B0302020104020203" pitchFamily="34" charset="0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A845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10000"/>
                  </a:schemeClr>
                </a:solidFill>
                <a:latin typeface="Gill Sans Std Light" panose="020B0302020104020203" pitchFamily="34" charset="0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A845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10000"/>
                  </a:schemeClr>
                </a:solidFill>
                <a:latin typeface="Gill Sans Std Light" panose="020B0302020104020203" pitchFamily="34" charset="0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cap="all" spc="300" dirty="0">
                <a:solidFill>
                  <a:srgbClr val="A89260"/>
                </a:solidFill>
                <a:latin typeface="+mj-lt"/>
                <a:ea typeface="+mj-ea"/>
                <a:cs typeface="+mj-cs"/>
              </a:rPr>
              <a:t>Product launching event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09E5A3-B990-3F8C-E421-54FD1C31EB9D}"/>
              </a:ext>
            </a:extLst>
          </p:cNvPr>
          <p:cNvSpPr txBox="1"/>
          <p:nvPr/>
        </p:nvSpPr>
        <p:spPr>
          <a:xfrm>
            <a:off x="612152" y="973444"/>
            <a:ext cx="4904007" cy="5217044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marL="285750" indent="-285750">
              <a:lnSpc>
                <a:spcPct val="114000"/>
              </a:lnSpc>
              <a:buFont typeface="Wingdings" panose="020B0604020202020204" pitchFamily="34" charset="0"/>
              <a:buChar char="§"/>
            </a:pPr>
            <a:endParaRPr lang="en-US" sz="1400" dirty="0">
              <a:latin typeface="Gill Sans Std Light" panose="020B0302020104020203" pitchFamily="34" charset="0"/>
            </a:endParaRPr>
          </a:p>
          <a:p>
            <a:pPr marL="285750" indent="-285750">
              <a:buFont typeface="Wingdings" panose="020B0604020202020204" pitchFamily="34" charset="0"/>
              <a:buChar char="§"/>
            </a:pPr>
            <a:endParaRPr lang="en-US" sz="1600" dirty="0">
              <a:solidFill>
                <a:schemeClr val="bg1"/>
              </a:solidFill>
              <a:latin typeface="Gill Sans Std Light" panose="020B03020201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0A4A03-C013-F5AA-658F-E4D93C7B4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456" y="2210145"/>
            <a:ext cx="3023691" cy="201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49D491-04B8-6212-9278-33681CA27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236" y="3218041"/>
            <a:ext cx="4756996" cy="316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9355440-7A74-85A3-CA1D-3407551DD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52" y="2210144"/>
            <a:ext cx="3022759" cy="201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29FA0D7-AB3D-C229-4956-BF6D983B0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52" y="4331176"/>
            <a:ext cx="3023691" cy="201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EFFA61-B41A-64B0-D296-533F98CC4B38}"/>
              </a:ext>
            </a:extLst>
          </p:cNvPr>
          <p:cNvSpPr txBox="1"/>
          <p:nvPr/>
        </p:nvSpPr>
        <p:spPr>
          <a:xfrm>
            <a:off x="575081" y="816350"/>
            <a:ext cx="610076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b="1" dirty="0">
                <a:latin typeface="Gill Sans Std Light" panose="020B0302020104020203" pitchFamily="34" charset="0"/>
              </a:rPr>
              <a:t>Media invitation and publicity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b="1" dirty="0">
                <a:latin typeface="Gill Sans Std Light" panose="020B0302020104020203" pitchFamily="34" charset="0"/>
              </a:rPr>
              <a:t>Event management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b="1" dirty="0">
                <a:latin typeface="Gill Sans Std Light" panose="020B0302020104020203" pitchFamily="34" charset="0"/>
              </a:rPr>
              <a:t>Artists liaison and management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AFA7E67E-0322-AA26-0653-E7DF82C7A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456" y="4331176"/>
            <a:ext cx="3023691" cy="201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8D611235-8A95-521B-A79F-1D51B5679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968" y="470096"/>
            <a:ext cx="1766736" cy="265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6DF44C2E-9B0D-DF91-AF50-9A9D619EF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711" y="1104406"/>
            <a:ext cx="3023692" cy="201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773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9F4ED-F067-DF92-B8FA-3BE85FBF1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75D074-666C-5D85-A777-3F9AB51049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0251C-A05B-4BCD-AF5D-7602D27C1119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FD230BBE-BF8B-EA35-EEEC-A3D2DBB4EDBE}"/>
              </a:ext>
            </a:extLst>
          </p:cNvPr>
          <p:cNvSpPr txBox="1">
            <a:spLocks/>
          </p:cNvSpPr>
          <p:nvPr/>
        </p:nvSpPr>
        <p:spPr>
          <a:xfrm>
            <a:off x="612152" y="373794"/>
            <a:ext cx="11340881" cy="4425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2">
                    <a:lumMod val="10000"/>
                  </a:schemeClr>
                </a:solidFill>
                <a:latin typeface="Gill Sans Std Light" panose="020B0302020104020203" pitchFamily="34" charset="0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A845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10000"/>
                  </a:schemeClr>
                </a:solidFill>
                <a:latin typeface="Gill Sans Std Light" panose="020B0302020104020203" pitchFamily="34" charset="0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A845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10000"/>
                  </a:schemeClr>
                </a:solidFill>
                <a:latin typeface="Gill Sans Std Light" panose="020B0302020104020203" pitchFamily="34" charset="0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A845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10000"/>
                  </a:schemeClr>
                </a:solidFill>
                <a:latin typeface="Gill Sans Std Light" panose="020B0302020104020203" pitchFamily="34" charset="0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A845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10000"/>
                  </a:schemeClr>
                </a:solidFill>
                <a:latin typeface="Gill Sans Std Light" panose="020B0302020104020203" pitchFamily="34" charset="0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zh-CN" sz="2400" b="1" cap="all" spc="300" dirty="0">
                <a:solidFill>
                  <a:srgbClr val="A89260"/>
                </a:solidFill>
                <a:latin typeface="+mj-lt"/>
                <a:ea typeface="+mj-ea"/>
                <a:cs typeface="+mj-cs"/>
              </a:rPr>
              <a:t>Catwalk show</a:t>
            </a:r>
            <a:endParaRPr lang="en-US" sz="2400" b="1" cap="all" spc="300" dirty="0">
              <a:solidFill>
                <a:srgbClr val="A892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12B284-D05E-4C7B-B103-98A0572C7208}"/>
              </a:ext>
            </a:extLst>
          </p:cNvPr>
          <p:cNvSpPr txBox="1"/>
          <p:nvPr/>
        </p:nvSpPr>
        <p:spPr>
          <a:xfrm>
            <a:off x="612152" y="973444"/>
            <a:ext cx="4904007" cy="5217044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marL="285750" indent="-285750">
              <a:lnSpc>
                <a:spcPct val="114000"/>
              </a:lnSpc>
              <a:buFont typeface="Wingdings" panose="020B0604020202020204" pitchFamily="34" charset="0"/>
              <a:buChar char="§"/>
            </a:pPr>
            <a:endParaRPr lang="en-US" sz="1400" dirty="0">
              <a:latin typeface="Gill Sans Std Light" panose="020B0302020104020203" pitchFamily="34" charset="0"/>
            </a:endParaRPr>
          </a:p>
          <a:p>
            <a:pPr marL="285750" indent="-285750">
              <a:buFont typeface="Wingdings" panose="020B0604020202020204" pitchFamily="34" charset="0"/>
              <a:buChar char="§"/>
            </a:pPr>
            <a:endParaRPr lang="en-US" sz="1600" dirty="0">
              <a:solidFill>
                <a:schemeClr val="bg1"/>
              </a:solidFill>
              <a:latin typeface="Gill Sans Std Light" panose="020B0302020104020203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2217318-D7AD-6C0D-77CE-E5FB6612F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430" y="4363632"/>
            <a:ext cx="2124870" cy="217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1A928A3D-16ED-C8EC-B69F-FA6E56734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92" y="1805357"/>
            <a:ext cx="1663396" cy="249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E0DBBA-F760-B0C5-29A2-66C6C23F9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22" y="4363632"/>
            <a:ext cx="3240611" cy="215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A2B916E-01CE-B5C4-CC4B-03FF7501D695}"/>
              </a:ext>
            </a:extLst>
          </p:cNvPr>
          <p:cNvSpPr txBox="1"/>
          <p:nvPr/>
        </p:nvSpPr>
        <p:spPr>
          <a:xfrm>
            <a:off x="612152" y="856068"/>
            <a:ext cx="610076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b="1" dirty="0">
                <a:latin typeface="Gill Sans Std Light" panose="020B0302020104020203" pitchFamily="34" charset="0"/>
              </a:rPr>
              <a:t>Media invitation and publicity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b="1" dirty="0">
                <a:latin typeface="Gill Sans Std Light" panose="020B0302020104020203" pitchFamily="34" charset="0"/>
              </a:rPr>
              <a:t>Event management &amp; show production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b="1" dirty="0">
                <a:latin typeface="Gill Sans Std Light" panose="020B0302020104020203" pitchFamily="34" charset="0"/>
              </a:rPr>
              <a:t>Artist liaison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C758C09-2C68-4647-2346-210285362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547" y="1843446"/>
            <a:ext cx="3684209" cy="245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7B0DB17-9BA1-EAA4-AC68-E07CA52E2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793" y="337508"/>
            <a:ext cx="1825420" cy="265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E94C1973-AB5C-E7AE-AA43-61024116B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029" y="3510211"/>
            <a:ext cx="3963819" cy="264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419EB8BB-88C8-799E-8762-DD0369562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461" y="876308"/>
            <a:ext cx="1864755" cy="265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BDD1BD1-D981-52A8-EA84-2B4E42C9E145}"/>
              </a:ext>
            </a:extLst>
          </p:cNvPr>
          <p:cNvSpPr txBox="1"/>
          <p:nvPr/>
        </p:nvSpPr>
        <p:spPr>
          <a:xfrm>
            <a:off x="8099961" y="6212715"/>
            <a:ext cx="27770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K" sz="1400" dirty="0"/>
              <a:t>New York Fashion Week 2016</a:t>
            </a:r>
          </a:p>
        </p:txBody>
      </p:sp>
      <p:pic>
        <p:nvPicPr>
          <p:cNvPr id="2058" name="Picture 10" descr="Vivienne Tam's Fall/Winter 2017 Collection in New York rooted in Hong Kong  (with photos)">
            <a:extLst>
              <a:ext uri="{FF2B5EF4-FFF2-40B4-BE49-F238E27FC236}">
                <a16:creationId xmlns:a16="http://schemas.microsoft.com/office/drawing/2014/main" id="{A4AAF8D0-A664-9986-241E-2389CBC3A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126" y="1254760"/>
            <a:ext cx="2420658" cy="363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174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DF5A2-9EC4-F988-8C95-F6509C91E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AEE453-08A6-8D53-742F-F71F81A8A0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0251C-A05B-4BCD-AF5D-7602D27C1119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3D62C3D8-78E7-545B-4569-2DFCA530B15E}"/>
              </a:ext>
            </a:extLst>
          </p:cNvPr>
          <p:cNvSpPr txBox="1">
            <a:spLocks/>
          </p:cNvSpPr>
          <p:nvPr/>
        </p:nvSpPr>
        <p:spPr>
          <a:xfrm>
            <a:off x="612152" y="373794"/>
            <a:ext cx="11340881" cy="4425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2">
                    <a:lumMod val="10000"/>
                  </a:schemeClr>
                </a:solidFill>
                <a:latin typeface="Gill Sans Std Light" panose="020B0302020104020203" pitchFamily="34" charset="0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A845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10000"/>
                  </a:schemeClr>
                </a:solidFill>
                <a:latin typeface="Gill Sans Std Light" panose="020B0302020104020203" pitchFamily="34" charset="0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A845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10000"/>
                  </a:schemeClr>
                </a:solidFill>
                <a:latin typeface="Gill Sans Std Light" panose="020B0302020104020203" pitchFamily="34" charset="0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A845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10000"/>
                  </a:schemeClr>
                </a:solidFill>
                <a:latin typeface="Gill Sans Std Light" panose="020B0302020104020203" pitchFamily="34" charset="0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A845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10000"/>
                  </a:schemeClr>
                </a:solidFill>
                <a:latin typeface="Gill Sans Std Light" panose="020B0302020104020203" pitchFamily="34" charset="0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b="1" cap="all" spc="300" dirty="0">
                <a:solidFill>
                  <a:srgbClr val="A89260"/>
                </a:solidFill>
                <a:latin typeface="+mj-lt"/>
                <a:ea typeface="+mj-ea"/>
                <a:cs typeface="+mj-cs"/>
              </a:rPr>
              <a:t>Fashion Photo</a:t>
            </a:r>
            <a:r>
              <a:rPr lang="en-GB" altLang="zh-CN" sz="2400" b="1" cap="all" spc="300" dirty="0">
                <a:solidFill>
                  <a:srgbClr val="A89260"/>
                </a:solidFill>
                <a:latin typeface="+mj-lt"/>
                <a:ea typeface="+mj-ea"/>
                <a:cs typeface="+mj-cs"/>
              </a:rPr>
              <a:t>shoot</a:t>
            </a:r>
            <a:endParaRPr lang="en-US" sz="2400" b="1" cap="all" spc="300" dirty="0">
              <a:solidFill>
                <a:srgbClr val="A892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6BB42F25-88A5-81A1-5265-36B315746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588" y="2188393"/>
            <a:ext cx="2521255" cy="314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1374C884-FD4D-6033-9C54-FF17E10AA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454" y="408224"/>
            <a:ext cx="2095589" cy="314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E215F6E8-954D-2BAB-F008-78AB4A224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821" y="408224"/>
            <a:ext cx="3393643" cy="226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98057A0D-AA24-2D04-9C0D-DB428E988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454" y="3760085"/>
            <a:ext cx="1786069" cy="259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875B9AB0-108B-4272-6DC4-60FDEDC31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364" y="2750503"/>
            <a:ext cx="2413100" cy="359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DC9059E-9BC7-7312-0286-BF3D8DD23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98" y="3941031"/>
            <a:ext cx="33909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A82A57-4429-EE16-397A-07DE0421354A}"/>
              </a:ext>
            </a:extLst>
          </p:cNvPr>
          <p:cNvSpPr txBox="1"/>
          <p:nvPr/>
        </p:nvSpPr>
        <p:spPr>
          <a:xfrm>
            <a:off x="612152" y="958671"/>
            <a:ext cx="6100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latin typeface="Gill Sans Std Light" panose="020B0302020104020203" pitchFamily="34" charset="0"/>
              </a:rPr>
              <a:t>Artist liaison and management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latin typeface="Gill Sans Std Light" panose="020B0302020104020203" pitchFamily="34" charset="0"/>
              </a:rPr>
              <a:t>Shooting co-ordination and on-site arrangement</a:t>
            </a:r>
            <a:endParaRPr lang="en-GB" sz="1400" b="1" dirty="0">
              <a:latin typeface="Gill Sans Std Light" panose="020B03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556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77805C9-75C8-46EE-8A5B-5CDF94A21A06}"/>
              </a:ext>
            </a:extLst>
          </p:cNvPr>
          <p:cNvSpPr/>
          <p:nvPr/>
        </p:nvSpPr>
        <p:spPr>
          <a:xfrm>
            <a:off x="4854053" y="5853210"/>
            <a:ext cx="2483893" cy="7278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3F7997C-34BA-BE19-8800-E3DDDB15B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78928"/>
            <a:ext cx="12192000" cy="1739900"/>
          </a:xfrm>
        </p:spPr>
        <p:txBody>
          <a:bodyPr/>
          <a:lstStyle/>
          <a:p>
            <a:pPr algn="ctr"/>
            <a:r>
              <a:rPr lang="en-HK" sz="2800" dirty="0">
                <a:solidFill>
                  <a:schemeClr val="accent2"/>
                </a:solidFill>
                <a:latin typeface="Gill Sans Std Light"/>
                <a:cs typeface="Arial"/>
              </a:rPr>
              <a:t>Brand Marketing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20987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4AC48-4A07-253B-3F39-9A82C366B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05C5A1-CB3E-7617-67F3-C5DB23389A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0251C-A05B-4BCD-AF5D-7602D27C1119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D3EA1462-FC21-D60C-1ADC-13BF1B28579B}"/>
              </a:ext>
            </a:extLst>
          </p:cNvPr>
          <p:cNvSpPr txBox="1">
            <a:spLocks/>
          </p:cNvSpPr>
          <p:nvPr/>
        </p:nvSpPr>
        <p:spPr>
          <a:xfrm>
            <a:off x="612152" y="373794"/>
            <a:ext cx="11340881" cy="4425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2">
                    <a:lumMod val="10000"/>
                  </a:schemeClr>
                </a:solidFill>
                <a:latin typeface="Gill Sans Std Light" panose="020B0302020104020203" pitchFamily="34" charset="0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A845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10000"/>
                  </a:schemeClr>
                </a:solidFill>
                <a:latin typeface="Gill Sans Std Light" panose="020B0302020104020203" pitchFamily="34" charset="0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A845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10000"/>
                  </a:schemeClr>
                </a:solidFill>
                <a:latin typeface="Gill Sans Std Light" panose="020B0302020104020203" pitchFamily="34" charset="0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A845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10000"/>
                  </a:schemeClr>
                </a:solidFill>
                <a:latin typeface="Gill Sans Std Light" panose="020B0302020104020203" pitchFamily="34" charset="0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A845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10000"/>
                  </a:schemeClr>
                </a:solidFill>
                <a:latin typeface="Gill Sans Std Light" panose="020B0302020104020203" pitchFamily="34" charset="0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cap="all" spc="300" dirty="0">
                <a:solidFill>
                  <a:srgbClr val="A89260"/>
                </a:solidFill>
                <a:latin typeface="+mj-lt"/>
                <a:ea typeface="+mj-ea"/>
                <a:cs typeface="+mj-cs"/>
              </a:rPr>
              <a:t>Brand marketing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4165AC-F65E-9309-5A9A-80C27D3CF3E2}"/>
              </a:ext>
            </a:extLst>
          </p:cNvPr>
          <p:cNvSpPr txBox="1"/>
          <p:nvPr/>
        </p:nvSpPr>
        <p:spPr>
          <a:xfrm>
            <a:off x="612152" y="973444"/>
            <a:ext cx="4904007" cy="5217044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 anchorCtr="0">
            <a:noAutofit/>
          </a:bodyPr>
          <a:lstStyle/>
          <a:p>
            <a:r>
              <a:rPr lang="en-US" sz="1400" b="1" dirty="0">
                <a:latin typeface="Gill Sans Std Light" panose="020B0302020104020203" pitchFamily="34" charset="0"/>
              </a:rPr>
              <a:t>BRAND POSITIONING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Gill Sans Std Light" panose="020B0302020104020203" pitchFamily="34" charset="0"/>
              </a:rPr>
              <a:t>Commitment to uphold brand standards that reflect the essence of luxury hospitality</a:t>
            </a:r>
          </a:p>
          <a:p>
            <a:endParaRPr lang="en-US" sz="1400" b="1" dirty="0">
              <a:latin typeface="Gill Sans Std Light" panose="020B0302020104020203" pitchFamily="34" charset="0"/>
            </a:endParaRPr>
          </a:p>
          <a:p>
            <a:r>
              <a:rPr lang="en-US" sz="1400" b="1" dirty="0">
                <a:latin typeface="Gill Sans Std Light" panose="020B0302020104020203" pitchFamily="34" charset="0"/>
              </a:rPr>
              <a:t>BRAND DEVELOPMENT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Brand messaging consistency – ensure consistency across all platforms and touchpoints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Brand standards management (creation &amp; proofreading) – logos, collaterals, marketing and promotional materials, signages, displays, etc.</a:t>
            </a:r>
            <a:endParaRPr lang="en-US" sz="1400" dirty="0">
              <a:latin typeface="Gill Sans Std Light" panose="020B0302020104020203" pitchFamily="34" charset="0"/>
            </a:endParaRPr>
          </a:p>
          <a:p>
            <a:pPr marL="285750" indent="-285750">
              <a:lnSpc>
                <a:spcPct val="114000"/>
              </a:lnSpc>
              <a:buFont typeface="Wingdings" panose="020B0604020202020204" pitchFamily="34" charset="0"/>
              <a:buChar char="§"/>
            </a:pPr>
            <a:endParaRPr lang="en-US" sz="1400" dirty="0">
              <a:latin typeface="Gill Sans Std Light" panose="020B0302020104020203" pitchFamily="34" charset="0"/>
            </a:endParaRPr>
          </a:p>
          <a:p>
            <a:pPr marL="285750" indent="-285750">
              <a:buFont typeface="Wingdings" panose="020B0604020202020204" pitchFamily="34" charset="0"/>
              <a:buChar char="§"/>
            </a:pPr>
            <a:endParaRPr lang="en-US" sz="1600" dirty="0">
              <a:solidFill>
                <a:schemeClr val="bg1"/>
              </a:solidFill>
              <a:latin typeface="Gill Sans Std Light" panose="020B0302020104020203" pitchFamily="34" charset="0"/>
            </a:endParaRPr>
          </a:p>
        </p:txBody>
      </p:sp>
      <p:pic>
        <p:nvPicPr>
          <p:cNvPr id="11" name="Picture 10" descr="A close up of a logo&#10;&#10;AI-generated content may be incorrect.">
            <a:extLst>
              <a:ext uri="{FF2B5EF4-FFF2-40B4-BE49-F238E27FC236}">
                <a16:creationId xmlns:a16="http://schemas.microsoft.com/office/drawing/2014/main" id="{578FE08D-0B0C-031A-C073-38083CC3F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981" y="422528"/>
            <a:ext cx="2180707" cy="3368608"/>
          </a:xfrm>
          <a:prstGeom prst="rect">
            <a:avLst/>
          </a:prstGeom>
        </p:spPr>
      </p:pic>
      <p:pic>
        <p:nvPicPr>
          <p:cNvPr id="14" name="Picture 13" descr="A close up of a typeface&#10;&#10;AI-generated content may be incorrect.">
            <a:extLst>
              <a:ext uri="{FF2B5EF4-FFF2-40B4-BE49-F238E27FC236}">
                <a16:creationId xmlns:a16="http://schemas.microsoft.com/office/drawing/2014/main" id="{29811B0F-9AD5-33D3-48D2-1AC3CD88B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59" y="3899496"/>
            <a:ext cx="2825496" cy="2535976"/>
          </a:xfrm>
          <a:prstGeom prst="rect">
            <a:avLst/>
          </a:prstGeom>
        </p:spPr>
      </p:pic>
      <p:pic>
        <p:nvPicPr>
          <p:cNvPr id="19" name="Picture 1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62FE8D5-36B4-01C3-3AE7-31D2509D1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951" y="2558861"/>
            <a:ext cx="3124921" cy="397885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B85F926-E6BD-67E1-F200-1D4EF2F20C60}"/>
              </a:ext>
            </a:extLst>
          </p:cNvPr>
          <p:cNvGrpSpPr/>
          <p:nvPr/>
        </p:nvGrpSpPr>
        <p:grpSpPr>
          <a:xfrm>
            <a:off x="7913688" y="353528"/>
            <a:ext cx="3884696" cy="2205333"/>
            <a:chOff x="7913688" y="353528"/>
            <a:chExt cx="3884696" cy="2205333"/>
          </a:xfrm>
        </p:grpSpPr>
        <p:pic>
          <p:nvPicPr>
            <p:cNvPr id="4" name="Picture 3" descr="A white and grey text with a few different shades of silver&#10;&#10;AI-generated content may be incorrect.">
              <a:extLst>
                <a:ext uri="{FF2B5EF4-FFF2-40B4-BE49-F238E27FC236}">
                  <a16:creationId xmlns:a16="http://schemas.microsoft.com/office/drawing/2014/main" id="{E67E4232-AD25-59B5-089D-6EF4213A8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466" b="49315"/>
            <a:stretch>
              <a:fillRect/>
            </a:stretch>
          </p:blipFill>
          <p:spPr>
            <a:xfrm>
              <a:off x="7913688" y="353528"/>
              <a:ext cx="3884696" cy="681015"/>
            </a:xfrm>
            <a:prstGeom prst="rect">
              <a:avLst/>
            </a:prstGeom>
          </p:spPr>
        </p:pic>
        <p:pic>
          <p:nvPicPr>
            <p:cNvPr id="20" name="Picture 19" descr="A white and grey text with a few different shades of silver&#10;&#10;AI-generated content may be incorrect.">
              <a:extLst>
                <a:ext uri="{FF2B5EF4-FFF2-40B4-BE49-F238E27FC236}">
                  <a16:creationId xmlns:a16="http://schemas.microsoft.com/office/drawing/2014/main" id="{60BF2BE1-832F-0655-242B-B1C9234A2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468" b="5345"/>
            <a:stretch>
              <a:fillRect/>
            </a:stretch>
          </p:blipFill>
          <p:spPr>
            <a:xfrm>
              <a:off x="7913688" y="1113090"/>
              <a:ext cx="3884696" cy="14457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0304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4DC3C-4914-A165-86FF-02E4E48D7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A restaurant with tables and chairs&#10;&#10;Description automatically generated">
            <a:extLst>
              <a:ext uri="{FF2B5EF4-FFF2-40B4-BE49-F238E27FC236}">
                <a16:creationId xmlns:a16="http://schemas.microsoft.com/office/drawing/2014/main" id="{1B7FB88D-2FCE-DAA0-5112-FC7419D272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765" y="773461"/>
            <a:ext cx="2010278" cy="134018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53AEFD-4468-5994-DB82-620BC26DB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0251C-A05B-4BCD-AF5D-7602D27C1119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9413F291-7403-585D-DC2D-4B5382F020FC}"/>
              </a:ext>
            </a:extLst>
          </p:cNvPr>
          <p:cNvSpPr txBox="1">
            <a:spLocks/>
          </p:cNvSpPr>
          <p:nvPr/>
        </p:nvSpPr>
        <p:spPr>
          <a:xfrm>
            <a:off x="612152" y="373794"/>
            <a:ext cx="11340881" cy="4425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2">
                    <a:lumMod val="10000"/>
                  </a:schemeClr>
                </a:solidFill>
                <a:latin typeface="Gill Sans Std Light" panose="020B0302020104020203" pitchFamily="34" charset="0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A845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10000"/>
                  </a:schemeClr>
                </a:solidFill>
                <a:latin typeface="Gill Sans Std Light" panose="020B0302020104020203" pitchFamily="34" charset="0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A845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10000"/>
                  </a:schemeClr>
                </a:solidFill>
                <a:latin typeface="Gill Sans Std Light" panose="020B0302020104020203" pitchFamily="34" charset="0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A845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10000"/>
                  </a:schemeClr>
                </a:solidFill>
                <a:latin typeface="Gill Sans Std Light" panose="020B0302020104020203" pitchFamily="34" charset="0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A845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10000"/>
                  </a:schemeClr>
                </a:solidFill>
                <a:latin typeface="Gill Sans Std Light" panose="020B0302020104020203" pitchFamily="34" charset="0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cap="all" spc="300" dirty="0">
                <a:solidFill>
                  <a:srgbClr val="A89260"/>
                </a:solidFill>
                <a:latin typeface="+mj-lt"/>
                <a:ea typeface="+mj-ea"/>
                <a:cs typeface="+mj-cs"/>
              </a:rPr>
              <a:t>Brand marketing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E4C537-EC9F-583B-7CEB-5CD936EF3ADE}"/>
              </a:ext>
            </a:extLst>
          </p:cNvPr>
          <p:cNvSpPr txBox="1"/>
          <p:nvPr/>
        </p:nvSpPr>
        <p:spPr>
          <a:xfrm>
            <a:off x="612152" y="928218"/>
            <a:ext cx="9857728" cy="5217044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 anchorCtr="0">
            <a:noAutofit/>
          </a:bodyPr>
          <a:lstStyle/>
          <a:p>
            <a:r>
              <a:rPr lang="en-US" sz="1400" b="1" dirty="0"/>
              <a:t>CAMPAIGNS &amp; PROMOTIONS</a:t>
            </a:r>
          </a:p>
          <a:p>
            <a:pPr marL="285750" indent="-28575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 typeface="Wingdings" panose="020B0604020202020204" pitchFamily="34" charset="0"/>
              <a:buChar char="§"/>
            </a:pPr>
            <a:r>
              <a:rPr lang="en-US" sz="1400" dirty="0"/>
              <a:t>Brand awareness initiatives, including event-based and seasonal promotions (e.g. Festive, CNY)</a:t>
            </a:r>
            <a:br>
              <a:rPr lang="en-US" sz="1400" dirty="0"/>
            </a:br>
            <a:r>
              <a:rPr lang="en-US" sz="1400" dirty="0"/>
              <a:t>- P</a:t>
            </a:r>
            <a:r>
              <a:rPr lang="en-HK" sz="1400" dirty="0">
                <a:latin typeface="Gill Sans Std Light" panose="020B03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rint material e.g. menus, marketing collateral, signage, displays</a:t>
            </a:r>
            <a:br>
              <a:rPr lang="en-HK" sz="1400" dirty="0">
                <a:latin typeface="Gill Sans Std Light" panose="020B03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HK" sz="1400" dirty="0">
                <a:latin typeface="Gill Sans Std Light" panose="020B03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1400" dirty="0">
                <a:latin typeface="Gill Sans Std Light" panose="020B0302020104020203" pitchFamily="34" charset="0"/>
              </a:rPr>
              <a:t>Cross-functional coordination </a:t>
            </a:r>
            <a:r>
              <a:rPr lang="en-US" sz="1400" dirty="0">
                <a:latin typeface="Gill Sans Std Light" panose="020B0302020104020203" pitchFamily="34" charset="0"/>
              </a:rPr>
              <a:t>(Sales, F&amp;B, Operations, Production House)</a:t>
            </a:r>
          </a:p>
          <a:p>
            <a:pPr marL="285750" indent="-285750">
              <a:buFont typeface="Wingdings" panose="020B0604020202020204" pitchFamily="34" charset="0"/>
              <a:buChar char="§"/>
            </a:pPr>
            <a:endParaRPr lang="en-US" sz="1600" dirty="0">
              <a:solidFill>
                <a:schemeClr val="bg1"/>
              </a:solidFill>
              <a:latin typeface="Gill Sans Std Light" panose="020B03020201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B7D9E2-DCA7-B56D-4EF6-15FC1D305014}"/>
              </a:ext>
            </a:extLst>
          </p:cNvPr>
          <p:cNvSpPr txBox="1"/>
          <p:nvPr/>
        </p:nvSpPr>
        <p:spPr>
          <a:xfrm>
            <a:off x="720472" y="2234828"/>
            <a:ext cx="60990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u="sng" dirty="0"/>
              <a:t>Festive campaign</a:t>
            </a:r>
            <a:endParaRPr lang="en-HK" sz="1400" u="sng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E4B4AE6-02B0-8678-3601-FD7D7D3F1A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754" t="11770"/>
          <a:stretch>
            <a:fillRect/>
          </a:stretch>
        </p:blipFill>
        <p:spPr>
          <a:xfrm>
            <a:off x="2430682" y="2273411"/>
            <a:ext cx="1339314" cy="16239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3A4EB7D-7D3E-6CA0-190D-48557192481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6576"/>
          <a:stretch>
            <a:fillRect/>
          </a:stretch>
        </p:blipFill>
        <p:spPr>
          <a:xfrm>
            <a:off x="1084510" y="2584630"/>
            <a:ext cx="1306291" cy="12490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25DEB51-0BF6-89B8-3FFE-637EB6E170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966" y="3962122"/>
            <a:ext cx="1560462" cy="216653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8B172A2-B89F-C634-F936-4D60D00607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4025" y="2388717"/>
            <a:ext cx="7440370" cy="390604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F3C9041-5403-6B91-DE5C-6F0ADCA2BC7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997" t="227" r="254" b="-227"/>
          <a:stretch/>
        </p:blipFill>
        <p:spPr>
          <a:xfrm>
            <a:off x="2616740" y="3894463"/>
            <a:ext cx="1241703" cy="2365544"/>
          </a:xfrm>
          <a:prstGeom prst="rect">
            <a:avLst/>
          </a:prstGeom>
        </p:spPr>
      </p:pic>
      <p:pic>
        <p:nvPicPr>
          <p:cNvPr id="41" name="Picture 40" descr="A green train with a bench&#10;&#10;Description automatically generated">
            <a:extLst>
              <a:ext uri="{FF2B5EF4-FFF2-40B4-BE49-F238E27FC236}">
                <a16:creationId xmlns:a16="http://schemas.microsoft.com/office/drawing/2014/main" id="{EA30D8F5-521F-E5FC-7E16-2C1B5A16DB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7" b="3309"/>
          <a:stretch/>
        </p:blipFill>
        <p:spPr>
          <a:xfrm>
            <a:off x="7664210" y="437151"/>
            <a:ext cx="2202166" cy="120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00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5C26A-ACA3-967F-BA3E-2D7FB3649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5373C4-DD11-B394-5D9C-BB80DEAB00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0251C-A05B-4BCD-AF5D-7602D27C1119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3D34A82-0B70-F6ED-F4EF-468AD00B7D2A}"/>
              </a:ext>
            </a:extLst>
          </p:cNvPr>
          <p:cNvSpPr txBox="1">
            <a:spLocks/>
          </p:cNvSpPr>
          <p:nvPr/>
        </p:nvSpPr>
        <p:spPr>
          <a:xfrm>
            <a:off x="612152" y="373794"/>
            <a:ext cx="11340881" cy="4425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2">
                    <a:lumMod val="10000"/>
                  </a:schemeClr>
                </a:solidFill>
                <a:latin typeface="Gill Sans Std Light" panose="020B0302020104020203" pitchFamily="34" charset="0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A845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10000"/>
                  </a:schemeClr>
                </a:solidFill>
                <a:latin typeface="Gill Sans Std Light" panose="020B0302020104020203" pitchFamily="34" charset="0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A845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10000"/>
                  </a:schemeClr>
                </a:solidFill>
                <a:latin typeface="Gill Sans Std Light" panose="020B0302020104020203" pitchFamily="34" charset="0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A845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10000"/>
                  </a:schemeClr>
                </a:solidFill>
                <a:latin typeface="Gill Sans Std Light" panose="020B0302020104020203" pitchFamily="34" charset="0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A845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10000"/>
                  </a:schemeClr>
                </a:solidFill>
                <a:latin typeface="Gill Sans Std Light" panose="020B0302020104020203" pitchFamily="34" charset="0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cap="all" spc="300" dirty="0">
                <a:solidFill>
                  <a:srgbClr val="A89260"/>
                </a:solidFill>
                <a:latin typeface="+mj-lt"/>
                <a:ea typeface="+mj-ea"/>
                <a:cs typeface="+mj-cs"/>
              </a:rPr>
              <a:t>Brand marketing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A45B9C-0A34-67BB-8111-6EDE0D72E4CC}"/>
              </a:ext>
            </a:extLst>
          </p:cNvPr>
          <p:cNvSpPr txBox="1"/>
          <p:nvPr/>
        </p:nvSpPr>
        <p:spPr>
          <a:xfrm>
            <a:off x="612152" y="928218"/>
            <a:ext cx="9857728" cy="5217044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 anchorCtr="0">
            <a:noAutofit/>
          </a:bodyPr>
          <a:lstStyle/>
          <a:p>
            <a:r>
              <a:rPr lang="en-US" sz="1400" b="1" dirty="0"/>
              <a:t>CAMPAIGNS &amp; PROMOTIONS</a:t>
            </a:r>
          </a:p>
          <a:p>
            <a:pPr marL="285750" indent="-285750">
              <a:lnSpc>
                <a:spcPct val="114000"/>
              </a:lnSpc>
              <a:buFont typeface="Wingdings" panose="020B0604020202020204" pitchFamily="34" charset="0"/>
              <a:buChar char="§"/>
            </a:pPr>
            <a:r>
              <a:rPr lang="en-HK" sz="1400" dirty="0"/>
              <a:t>Brand collaborations and partnership (e.g. Art In Resonance, Star Ferry, French May, Chanel)</a:t>
            </a:r>
            <a:br>
              <a:rPr lang="en-HK" sz="1400" dirty="0"/>
            </a:br>
            <a:r>
              <a:rPr lang="en-HK" sz="1400" dirty="0"/>
              <a:t>- </a:t>
            </a:r>
            <a:r>
              <a:rPr lang="en-US" sz="1400" dirty="0"/>
              <a:t>P</a:t>
            </a:r>
            <a:r>
              <a:rPr lang="en-HK" sz="1400" dirty="0">
                <a:latin typeface="Gill Sans Std Light" panose="020B03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rint material e.g. menus, marketing collateral, signage, displays</a:t>
            </a:r>
            <a:br>
              <a:rPr lang="en-US" sz="1400" dirty="0"/>
            </a:br>
            <a:r>
              <a:rPr lang="en-US" sz="1400" dirty="0"/>
              <a:t>- </a:t>
            </a:r>
            <a:r>
              <a:rPr lang="en-US" altLang="en-US" sz="1400" dirty="0"/>
              <a:t>Cross-functional coordination </a:t>
            </a:r>
            <a:r>
              <a:rPr lang="en-US" sz="1400" dirty="0"/>
              <a:t>(Sales, F&amp;B, Operations, Head Office, partners)</a:t>
            </a:r>
          </a:p>
          <a:p>
            <a:pPr marL="285750" indent="-285750">
              <a:buFont typeface="Wingdings" panose="020B0604020202020204" pitchFamily="34" charset="0"/>
              <a:buChar char="§"/>
            </a:pPr>
            <a:endParaRPr lang="en-US" sz="1600" dirty="0">
              <a:solidFill>
                <a:schemeClr val="bg1"/>
              </a:solidFill>
              <a:latin typeface="Gill Sans Std Light" panose="020B0302020104020203" pitchFamily="34" charset="0"/>
            </a:endParaRPr>
          </a:p>
        </p:txBody>
      </p:sp>
      <p:pic>
        <p:nvPicPr>
          <p:cNvPr id="36" name="Picture 35" descr="A large christmas tree in a room&#10;&#10;AI-generated content may be incorrect.">
            <a:extLst>
              <a:ext uri="{FF2B5EF4-FFF2-40B4-BE49-F238E27FC236}">
                <a16:creationId xmlns:a16="http://schemas.microsoft.com/office/drawing/2014/main" id="{4E4D1293-10AF-CFC2-6E80-6C3951ED9C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020" y="4160147"/>
            <a:ext cx="1178353" cy="1767529"/>
          </a:xfrm>
          <a:prstGeom prst="rect">
            <a:avLst/>
          </a:prstGeom>
        </p:spPr>
      </p:pic>
      <p:pic>
        <p:nvPicPr>
          <p:cNvPr id="38" name="Picture 37" descr="A building with lights on it&#10;&#10;AI-generated content may be incorrect.">
            <a:extLst>
              <a:ext uri="{FF2B5EF4-FFF2-40B4-BE49-F238E27FC236}">
                <a16:creationId xmlns:a16="http://schemas.microsoft.com/office/drawing/2014/main" id="{8F419719-F2D1-BA09-338D-5B7B3C1888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024" y="2316693"/>
            <a:ext cx="2427349" cy="1775398"/>
          </a:xfrm>
          <a:prstGeom prst="rect">
            <a:avLst/>
          </a:prstGeom>
        </p:spPr>
      </p:pic>
      <p:pic>
        <p:nvPicPr>
          <p:cNvPr id="40" name="Picture 39" descr="A large bow with lights&#10;&#10;AI-generated content may be incorrect.">
            <a:extLst>
              <a:ext uri="{FF2B5EF4-FFF2-40B4-BE49-F238E27FC236}">
                <a16:creationId xmlns:a16="http://schemas.microsoft.com/office/drawing/2014/main" id="{2692B75C-93C3-5BB5-6F49-74ACAEE649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317" y="4162252"/>
            <a:ext cx="1178352" cy="1767528"/>
          </a:xfrm>
          <a:prstGeom prst="rect">
            <a:avLst/>
          </a:prstGeom>
        </p:spPr>
      </p:pic>
      <p:pic>
        <p:nvPicPr>
          <p:cNvPr id="42" name="Picture 41" descr="A building with a large sign&#10;&#10;AI-generated content may be incorrect.">
            <a:extLst>
              <a:ext uri="{FF2B5EF4-FFF2-40B4-BE49-F238E27FC236}">
                <a16:creationId xmlns:a16="http://schemas.microsoft.com/office/drawing/2014/main" id="{286C67CE-04BC-7165-41FC-96C676F445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35" y="4015926"/>
            <a:ext cx="1275996" cy="1913855"/>
          </a:xfrm>
          <a:prstGeom prst="rect">
            <a:avLst/>
          </a:prstGeom>
        </p:spPr>
      </p:pic>
      <p:pic>
        <p:nvPicPr>
          <p:cNvPr id="46" name="Picture 45" descr="A white box with a logo&#10;&#10;AI-generated content may be incorrect.">
            <a:extLst>
              <a:ext uri="{FF2B5EF4-FFF2-40B4-BE49-F238E27FC236}">
                <a16:creationId xmlns:a16="http://schemas.microsoft.com/office/drawing/2014/main" id="{BDD3750C-FD9D-4792-89AC-C4D90CE008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1"/>
          <a:stretch>
            <a:fillRect/>
          </a:stretch>
        </p:blipFill>
        <p:spPr>
          <a:xfrm>
            <a:off x="563137" y="2316693"/>
            <a:ext cx="2596868" cy="163220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D32D201-48A3-74BC-750F-6F0A26274ADD}"/>
              </a:ext>
            </a:extLst>
          </p:cNvPr>
          <p:cNvSpPr txBox="1"/>
          <p:nvPr/>
        </p:nvSpPr>
        <p:spPr>
          <a:xfrm>
            <a:off x="537050" y="5945224"/>
            <a:ext cx="26041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K" sz="1400" dirty="0"/>
              <a:t>Art In Resonance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319534E-F539-6E9A-0859-94C863FADBD0}"/>
              </a:ext>
            </a:extLst>
          </p:cNvPr>
          <p:cNvSpPr txBox="1"/>
          <p:nvPr/>
        </p:nvSpPr>
        <p:spPr>
          <a:xfrm>
            <a:off x="9094317" y="5945223"/>
            <a:ext cx="24200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K" sz="1400" dirty="0"/>
              <a:t>Chanel</a:t>
            </a:r>
          </a:p>
        </p:txBody>
      </p:sp>
      <p:pic>
        <p:nvPicPr>
          <p:cNvPr id="51" name="Picture 50" descr="A group of people standing around a large red object&#10;&#10;AI-generated content may be incorrect.">
            <a:extLst>
              <a:ext uri="{FF2B5EF4-FFF2-40B4-BE49-F238E27FC236}">
                <a16:creationId xmlns:a16="http://schemas.microsoft.com/office/drawing/2014/main" id="{6821FB75-DD64-76A9-E585-97AB706EC6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8" r="31834"/>
          <a:stretch>
            <a:fillRect/>
          </a:stretch>
        </p:blipFill>
        <p:spPr>
          <a:xfrm>
            <a:off x="1891301" y="4015926"/>
            <a:ext cx="1275996" cy="1913855"/>
          </a:xfrm>
          <a:prstGeom prst="rect">
            <a:avLst/>
          </a:prstGeom>
        </p:spPr>
      </p:pic>
      <p:pic>
        <p:nvPicPr>
          <p:cNvPr id="53" name="Picture 52" descr="A room with tables and chairs&#10;&#10;AI-generated content may be incorrect.">
            <a:extLst>
              <a:ext uri="{FF2B5EF4-FFF2-40B4-BE49-F238E27FC236}">
                <a16:creationId xmlns:a16="http://schemas.microsoft.com/office/drawing/2014/main" id="{5554F7CC-B8CD-DB88-91A4-654BCA4E94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6"/>
          <a:stretch>
            <a:fillRect/>
          </a:stretch>
        </p:blipFill>
        <p:spPr>
          <a:xfrm>
            <a:off x="3366389" y="2316693"/>
            <a:ext cx="2809495" cy="1632206"/>
          </a:xfrm>
          <a:prstGeom prst="rect">
            <a:avLst/>
          </a:prstGeom>
        </p:spPr>
      </p:pic>
      <p:pic>
        <p:nvPicPr>
          <p:cNvPr id="55" name="Picture 54" descr="A couple of men in white uniforms standing on a boat&#10;&#10;AI-generated content may be incorrect.">
            <a:extLst>
              <a:ext uri="{FF2B5EF4-FFF2-40B4-BE49-F238E27FC236}">
                <a16:creationId xmlns:a16="http://schemas.microsoft.com/office/drawing/2014/main" id="{CBA3166D-A00E-236F-FCEF-F1A486C0C34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1" r="23003"/>
          <a:stretch>
            <a:fillRect/>
          </a:stretch>
        </p:blipFill>
        <p:spPr>
          <a:xfrm>
            <a:off x="3366389" y="4015925"/>
            <a:ext cx="1481328" cy="1913855"/>
          </a:xfrm>
          <a:prstGeom prst="rect">
            <a:avLst/>
          </a:prstGeom>
        </p:spPr>
      </p:pic>
      <p:pic>
        <p:nvPicPr>
          <p:cNvPr id="57" name="Picture 56" descr="A person sitting on a table looking out a window&#10;&#10;AI-generated content may be incorrect.">
            <a:extLst>
              <a:ext uri="{FF2B5EF4-FFF2-40B4-BE49-F238E27FC236}">
                <a16:creationId xmlns:a16="http://schemas.microsoft.com/office/drawing/2014/main" id="{79C05022-A171-5B82-B961-B0F7A9D2E3A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888" y="4031052"/>
            <a:ext cx="1275996" cy="1914172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E3632A37-5294-DAB8-BEB1-F9780B847559}"/>
              </a:ext>
            </a:extLst>
          </p:cNvPr>
          <p:cNvSpPr txBox="1"/>
          <p:nvPr/>
        </p:nvSpPr>
        <p:spPr>
          <a:xfrm>
            <a:off x="3366389" y="5958837"/>
            <a:ext cx="27770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K" sz="1400" dirty="0"/>
              <a:t>Star Ferry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895D853-AF7C-BB67-696A-F647B1900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709" y="2316693"/>
            <a:ext cx="2530263" cy="127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" name="Picture 3071" descr="A group of people sitting on a stage&#10;&#10;AI-generated content may be incorrect.">
            <a:extLst>
              <a:ext uri="{FF2B5EF4-FFF2-40B4-BE49-F238E27FC236}">
                <a16:creationId xmlns:a16="http://schemas.microsoft.com/office/drawing/2014/main" id="{C55BFCD2-DCD5-F62E-E07C-F334C7E2F3B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7" b="15087"/>
          <a:stretch>
            <a:fillRect/>
          </a:stretch>
        </p:blipFill>
        <p:spPr>
          <a:xfrm>
            <a:off x="6382263" y="3670695"/>
            <a:ext cx="2520448" cy="2274528"/>
          </a:xfrm>
          <a:prstGeom prst="rect">
            <a:avLst/>
          </a:prstGeom>
        </p:spPr>
      </p:pic>
      <p:sp>
        <p:nvSpPr>
          <p:cNvPr id="3073" name="TextBox 3072">
            <a:extLst>
              <a:ext uri="{FF2B5EF4-FFF2-40B4-BE49-F238E27FC236}">
                <a16:creationId xmlns:a16="http://schemas.microsoft.com/office/drawing/2014/main" id="{1A97A90C-321E-D936-B338-F78FDB1D0523}"/>
              </a:ext>
            </a:extLst>
          </p:cNvPr>
          <p:cNvSpPr txBox="1"/>
          <p:nvPr/>
        </p:nvSpPr>
        <p:spPr>
          <a:xfrm>
            <a:off x="6382263" y="5958837"/>
            <a:ext cx="25204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K" sz="1400" dirty="0"/>
              <a:t>French May</a:t>
            </a:r>
          </a:p>
        </p:txBody>
      </p:sp>
    </p:spTree>
    <p:extLst>
      <p:ext uri="{BB962C8B-B14F-4D97-AF65-F5344CB8AC3E}">
        <p14:creationId xmlns:p14="http://schemas.microsoft.com/office/powerpoint/2010/main" val="2301796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A246E-C245-1B05-8EEE-743C502DB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613A98-4EBA-F74E-AA51-9B44B05AAC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0251C-A05B-4BCD-AF5D-7602D27C1119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286F9A7-480F-E20E-812E-BC6CAD4B551D}"/>
              </a:ext>
            </a:extLst>
          </p:cNvPr>
          <p:cNvSpPr txBox="1">
            <a:spLocks/>
          </p:cNvSpPr>
          <p:nvPr/>
        </p:nvSpPr>
        <p:spPr>
          <a:xfrm>
            <a:off x="612152" y="373794"/>
            <a:ext cx="11340881" cy="4425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2">
                    <a:lumMod val="10000"/>
                  </a:schemeClr>
                </a:solidFill>
                <a:latin typeface="Gill Sans Std Light" panose="020B0302020104020203" pitchFamily="34" charset="0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A845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10000"/>
                  </a:schemeClr>
                </a:solidFill>
                <a:latin typeface="Gill Sans Std Light" panose="020B0302020104020203" pitchFamily="34" charset="0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A845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10000"/>
                  </a:schemeClr>
                </a:solidFill>
                <a:latin typeface="Gill Sans Std Light" panose="020B0302020104020203" pitchFamily="34" charset="0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A845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10000"/>
                  </a:schemeClr>
                </a:solidFill>
                <a:latin typeface="Gill Sans Std Light" panose="020B0302020104020203" pitchFamily="34" charset="0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A845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10000"/>
                  </a:schemeClr>
                </a:solidFill>
                <a:latin typeface="Gill Sans Std Light" panose="020B0302020104020203" pitchFamily="34" charset="0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cap="all" spc="300" dirty="0">
                <a:solidFill>
                  <a:srgbClr val="A89260"/>
                </a:solidFill>
                <a:latin typeface="+mj-lt"/>
                <a:ea typeface="+mj-ea"/>
                <a:cs typeface="+mj-cs"/>
              </a:rPr>
              <a:t>Brand marketing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CC3EAC-D4A5-74E3-4316-E97ED5F5D998}"/>
              </a:ext>
            </a:extLst>
          </p:cNvPr>
          <p:cNvSpPr txBox="1"/>
          <p:nvPr/>
        </p:nvSpPr>
        <p:spPr>
          <a:xfrm>
            <a:off x="612152" y="973444"/>
            <a:ext cx="10936720" cy="5126592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/>
              <a:t>DESIGN &amp; CONTENT CREATION</a:t>
            </a:r>
          </a:p>
          <a:p>
            <a:pPr marL="285750" marR="0" lvl="0" indent="-28575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20B0604020202020204" pitchFamily="34" charset="0"/>
              <a:buChar char="§"/>
              <a:tabLst/>
            </a:pPr>
            <a:r>
              <a:rPr lang="en-US" altLang="en-US" sz="1400" dirty="0">
                <a:latin typeface="Gill Sans Std Light" panose="020B0302020104020203" pitchFamily="34" charset="0"/>
              </a:rPr>
              <a:t>Marketing collateral and packaging design and production </a:t>
            </a:r>
          </a:p>
          <a:p>
            <a:pPr marL="285750" marR="0" lvl="0" indent="-28575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20B0604020202020204" pitchFamily="34" charset="0"/>
              <a:buChar char="§"/>
              <a:tabLst/>
            </a:pPr>
            <a:r>
              <a:rPr lang="en-US" altLang="en-US" sz="1400" dirty="0">
                <a:solidFill>
                  <a:schemeClr val="tx1">
                    <a:lumMod val="40000"/>
                    <a:lumOff val="60000"/>
                  </a:schemeClr>
                </a:solidFill>
                <a:latin typeface="Gill Sans Std Light" panose="020B0302020104020203" pitchFamily="34" charset="0"/>
              </a:rPr>
              <a:t>Merchandise &amp; giveaways</a:t>
            </a:r>
          </a:p>
          <a:p>
            <a:pPr marL="285750" marR="0" lvl="0" indent="-28575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20B0604020202020204" pitchFamily="34" charset="0"/>
              <a:buChar char="§"/>
              <a:tabLst/>
            </a:pPr>
            <a:r>
              <a:rPr lang="en-US" altLang="en-US" sz="1400" dirty="0">
                <a:solidFill>
                  <a:schemeClr val="tx1">
                    <a:lumMod val="40000"/>
                    <a:lumOff val="60000"/>
                  </a:schemeClr>
                </a:solidFill>
                <a:latin typeface="Gill Sans Std Light" panose="020B0302020104020203" pitchFamily="34" charset="0"/>
              </a:rPr>
              <a:t>Brand assets (photos &amp; videos) creation</a:t>
            </a:r>
            <a:endParaRPr lang="en-US" sz="1400" dirty="0">
              <a:solidFill>
                <a:schemeClr val="tx1">
                  <a:lumMod val="40000"/>
                  <a:lumOff val="60000"/>
                </a:schemeClr>
              </a:solidFill>
              <a:latin typeface="Gill Sans Std Light" panose="020B0302020104020203" pitchFamily="34" charset="0"/>
            </a:endParaRPr>
          </a:p>
          <a:p>
            <a:pPr>
              <a:lnSpc>
                <a:spcPct val="114000"/>
              </a:lnSpc>
            </a:pPr>
            <a:endParaRPr lang="en-US" sz="1400" dirty="0">
              <a:latin typeface="Gill Sans Std Light" panose="020B0302020104020203" pitchFamily="34" charset="0"/>
            </a:endParaRPr>
          </a:p>
          <a:p>
            <a:pPr marL="285750" indent="-285750">
              <a:buFont typeface="Wingdings" panose="020B0604020202020204" pitchFamily="34" charset="0"/>
              <a:buChar char="§"/>
            </a:pPr>
            <a:endParaRPr lang="en-US" sz="1600" dirty="0">
              <a:solidFill>
                <a:schemeClr val="bg1"/>
              </a:solidFill>
              <a:latin typeface="Gill Sans Std Light" panose="020B0302020104020203" pitchFamily="34" charset="0"/>
            </a:endParaRPr>
          </a:p>
        </p:txBody>
      </p:sp>
      <p:pic>
        <p:nvPicPr>
          <p:cNvPr id="8" name="Picture 7" descr="A two cars parked in front of a building&#10;&#10;AI-generated content may be incorrect.">
            <a:extLst>
              <a:ext uri="{FF2B5EF4-FFF2-40B4-BE49-F238E27FC236}">
                <a16:creationId xmlns:a16="http://schemas.microsoft.com/office/drawing/2014/main" id="{FB816CDF-9510-CD1A-D03B-A9C72B904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713" y="416944"/>
            <a:ext cx="2859901" cy="3682296"/>
          </a:xfrm>
          <a:prstGeom prst="rect">
            <a:avLst/>
          </a:prstGeom>
        </p:spPr>
      </p:pic>
      <p:pic>
        <p:nvPicPr>
          <p:cNvPr id="10" name="Picture 9" descr="A close-up of a sign&#10;&#10;AI-generated content may be incorrect.">
            <a:extLst>
              <a:ext uri="{FF2B5EF4-FFF2-40B4-BE49-F238E27FC236}">
                <a16:creationId xmlns:a16="http://schemas.microsoft.com/office/drawing/2014/main" id="{0F4B98FD-5C2A-C29F-CDF7-7586FDB467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426" y="3585142"/>
            <a:ext cx="3045126" cy="499269"/>
          </a:xfrm>
          <a:prstGeom prst="rect">
            <a:avLst/>
          </a:prstGeom>
        </p:spPr>
      </p:pic>
      <p:pic>
        <p:nvPicPr>
          <p:cNvPr id="20" name="Picture 19" descr="A person driving a car&#10;&#10;AI-generated content may be incorrect.">
            <a:extLst>
              <a:ext uri="{FF2B5EF4-FFF2-40B4-BE49-F238E27FC236}">
                <a16:creationId xmlns:a16="http://schemas.microsoft.com/office/drawing/2014/main" id="{DA01B1F2-E8D6-F837-BFCA-79C95794F0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696" y="416944"/>
            <a:ext cx="2310751" cy="3107560"/>
          </a:xfrm>
          <a:prstGeom prst="rect">
            <a:avLst/>
          </a:prstGeom>
        </p:spPr>
      </p:pic>
      <p:pic>
        <p:nvPicPr>
          <p:cNvPr id="25" name="Picture 24" descr="A close-up of a book&#10;&#10;AI-generated content may be incorrect.">
            <a:extLst>
              <a:ext uri="{FF2B5EF4-FFF2-40B4-BE49-F238E27FC236}">
                <a16:creationId xmlns:a16="http://schemas.microsoft.com/office/drawing/2014/main" id="{AA3EC3FD-F78D-7FF4-3E71-5BE6BD13B1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97"/>
          <a:stretch>
            <a:fillRect/>
          </a:stretch>
        </p:blipFill>
        <p:spPr>
          <a:xfrm>
            <a:off x="716614" y="3426043"/>
            <a:ext cx="809355" cy="1318082"/>
          </a:xfrm>
          <a:prstGeom prst="rect">
            <a:avLst/>
          </a:prstGeom>
        </p:spPr>
      </p:pic>
      <p:pic>
        <p:nvPicPr>
          <p:cNvPr id="28" name="Picture 27" descr="A table with silverware and napkins&#10;&#10;Description automatically generated">
            <a:extLst>
              <a:ext uri="{FF2B5EF4-FFF2-40B4-BE49-F238E27FC236}">
                <a16:creationId xmlns:a16="http://schemas.microsoft.com/office/drawing/2014/main" id="{AE008324-3762-1C0B-91F6-402E123A55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7" t="17357" r="27305"/>
          <a:stretch>
            <a:fillRect/>
          </a:stretch>
        </p:blipFill>
        <p:spPr>
          <a:xfrm>
            <a:off x="9614609" y="4205949"/>
            <a:ext cx="1855090" cy="217856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9942DA6-7947-FB95-AFF7-9118AD103B16}"/>
              </a:ext>
            </a:extLst>
          </p:cNvPr>
          <p:cNvGrpSpPr/>
          <p:nvPr/>
        </p:nvGrpSpPr>
        <p:grpSpPr>
          <a:xfrm>
            <a:off x="1747989" y="3058744"/>
            <a:ext cx="1605707" cy="1615364"/>
            <a:chOff x="6853919" y="2331137"/>
            <a:chExt cx="3110580" cy="3269315"/>
          </a:xfrm>
        </p:grpSpPr>
        <p:pic>
          <p:nvPicPr>
            <p:cNvPr id="5" name="Picture 4" descr="Text&#10;&#10;Description automatically generated">
              <a:extLst>
                <a:ext uri="{FF2B5EF4-FFF2-40B4-BE49-F238E27FC236}">
                  <a16:creationId xmlns:a16="http://schemas.microsoft.com/office/drawing/2014/main" id="{8F3945D5-B41A-FBF7-6F4C-B5D190EB2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3919" y="2331137"/>
              <a:ext cx="3110580" cy="326931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860E844-89D6-7360-7F8F-5A5938A55370}"/>
                </a:ext>
              </a:extLst>
            </p:cNvPr>
            <p:cNvSpPr/>
            <p:nvPr/>
          </p:nvSpPr>
          <p:spPr>
            <a:xfrm>
              <a:off x="7169039" y="3788960"/>
              <a:ext cx="194775" cy="408804"/>
            </a:xfrm>
            <a:prstGeom prst="rect">
              <a:avLst/>
            </a:prstGeom>
            <a:solidFill>
              <a:srgbClr val="E7DB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A picture containing text, sign, box&#10;&#10;Description automatically generated">
            <a:extLst>
              <a:ext uri="{FF2B5EF4-FFF2-40B4-BE49-F238E27FC236}">
                <a16:creationId xmlns:a16="http://schemas.microsoft.com/office/drawing/2014/main" id="{BA2A00D2-1709-5A4C-051A-C4EA6B1EBE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945" y="3143818"/>
            <a:ext cx="885186" cy="636436"/>
          </a:xfrm>
          <a:prstGeom prst="rect">
            <a:avLst/>
          </a:prstGeom>
        </p:spPr>
      </p:pic>
      <p:pic>
        <p:nvPicPr>
          <p:cNvPr id="16" name="Picture 15" descr="A picture containing shape&#10;&#10;Description automatically generated">
            <a:extLst>
              <a:ext uri="{FF2B5EF4-FFF2-40B4-BE49-F238E27FC236}">
                <a16:creationId xmlns:a16="http://schemas.microsoft.com/office/drawing/2014/main" id="{5B37648A-3C83-583F-DF36-3A17404B422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7" r="58466" b="8570"/>
          <a:stretch>
            <a:fillRect/>
          </a:stretch>
        </p:blipFill>
        <p:spPr>
          <a:xfrm>
            <a:off x="5074676" y="4851040"/>
            <a:ext cx="1497557" cy="15886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BB9C683-2C0C-5919-725C-F8E5021EB1E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3" t="58512"/>
          <a:stretch/>
        </p:blipFill>
        <p:spPr>
          <a:xfrm>
            <a:off x="619747" y="2630369"/>
            <a:ext cx="4489179" cy="2638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E96475-E8CC-0E11-7D19-D8F23B9FFCA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3" b="58512"/>
          <a:stretch/>
        </p:blipFill>
        <p:spPr>
          <a:xfrm>
            <a:off x="612152" y="2406735"/>
            <a:ext cx="4496774" cy="264315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9B9B909A-0E3C-6A51-9684-DB0166A97CB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20" r="60605" b="7917"/>
          <a:stretch/>
        </p:blipFill>
        <p:spPr>
          <a:xfrm rot="21401020">
            <a:off x="3499869" y="3721059"/>
            <a:ext cx="1262810" cy="825290"/>
          </a:xfrm>
          <a:prstGeom prst="rect">
            <a:avLst/>
          </a:prstGeom>
        </p:spPr>
      </p:pic>
      <p:pic>
        <p:nvPicPr>
          <p:cNvPr id="15" name="Picture 14" descr="A picture containing text, stationary, case, businesscard&#10;&#10;Description automatically generated">
            <a:extLst>
              <a:ext uri="{FF2B5EF4-FFF2-40B4-BE49-F238E27FC236}">
                <a16:creationId xmlns:a16="http://schemas.microsoft.com/office/drawing/2014/main" id="{3FFF2DC6-4391-F424-C332-9D269D17AB3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3" r="57658" b="9478"/>
          <a:stretch>
            <a:fillRect/>
          </a:stretch>
        </p:blipFill>
        <p:spPr>
          <a:xfrm>
            <a:off x="6469471" y="4496048"/>
            <a:ext cx="1588997" cy="1953230"/>
          </a:xfrm>
          <a:prstGeom prst="rect">
            <a:avLst/>
          </a:prstGeom>
        </p:spPr>
      </p:pic>
      <p:pic>
        <p:nvPicPr>
          <p:cNvPr id="22" name="Picture 21" descr="Text, letter&#10;&#10;Description automatically generated">
            <a:extLst>
              <a:ext uri="{FF2B5EF4-FFF2-40B4-BE49-F238E27FC236}">
                <a16:creationId xmlns:a16="http://schemas.microsoft.com/office/drawing/2014/main" id="{62836B31-9789-FB63-2EFF-BDABEDB7070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9409">
            <a:off x="7488251" y="4257590"/>
            <a:ext cx="2280806" cy="21951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7F75D1-A133-55A9-F242-C8C227ECA509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8993" t="15350" r="12484" b="8565"/>
          <a:stretch>
            <a:fillRect/>
          </a:stretch>
        </p:blipFill>
        <p:spPr>
          <a:xfrm>
            <a:off x="3458616" y="4544458"/>
            <a:ext cx="1478964" cy="19773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8D3542-0EFA-60F4-57D2-348C336AB80F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43654"/>
          <a:stretch>
            <a:fillRect/>
          </a:stretch>
        </p:blipFill>
        <p:spPr>
          <a:xfrm>
            <a:off x="3032826" y="4744125"/>
            <a:ext cx="368542" cy="1831403"/>
          </a:xfrm>
          <a:prstGeom prst="rect">
            <a:avLst/>
          </a:prstGeom>
        </p:spPr>
      </p:pic>
      <p:pic>
        <p:nvPicPr>
          <p:cNvPr id="11" name="Picture 10" descr="A picture containing text, indoor, different&#10;&#10;Description automatically generated">
            <a:extLst>
              <a:ext uri="{FF2B5EF4-FFF2-40B4-BE49-F238E27FC236}">
                <a16:creationId xmlns:a16="http://schemas.microsoft.com/office/drawing/2014/main" id="{3694A5D2-AAB5-E857-6915-00EABEC0551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80" y="4838614"/>
            <a:ext cx="2405906" cy="146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460898"/>
      </p:ext>
    </p:extLst>
  </p:cSld>
  <p:clrMapOvr>
    <a:masterClrMapping/>
  </p:clrMapOvr>
</p:sld>
</file>

<file path=ppt/theme/theme1.xml><?xml version="1.0" encoding="utf-8"?>
<a:theme xmlns:a="http://schemas.openxmlformats.org/drawingml/2006/main" name="Peninsula Gold">
  <a:themeElements>
    <a:clrScheme name="Peninsula">
      <a:dk1>
        <a:srgbClr val="393339"/>
      </a:dk1>
      <a:lt1>
        <a:srgbClr val="726772"/>
      </a:lt1>
      <a:dk2>
        <a:srgbClr val="FFFFFF"/>
      </a:dk2>
      <a:lt2>
        <a:srgbClr val="FFFFFF"/>
      </a:lt2>
      <a:accent1>
        <a:srgbClr val="A89260"/>
      </a:accent1>
      <a:accent2>
        <a:srgbClr val="A89260"/>
      </a:accent2>
      <a:accent3>
        <a:srgbClr val="A89260"/>
      </a:accent3>
      <a:accent4>
        <a:srgbClr val="A89260"/>
      </a:accent4>
      <a:accent5>
        <a:srgbClr val="84ACB6"/>
      </a:accent5>
      <a:accent6>
        <a:srgbClr val="A5A5A5"/>
      </a:accent6>
      <a:hlink>
        <a:srgbClr val="FCAE3B"/>
      </a:hlink>
      <a:folHlink>
        <a:srgbClr val="855001"/>
      </a:folHlink>
    </a:clrScheme>
    <a:fontScheme name="Peninsula">
      <a:majorFont>
        <a:latin typeface="Gill Sans Std Light"/>
        <a:ea typeface=""/>
        <a:cs typeface=""/>
      </a:majorFont>
      <a:minorFont>
        <a:latin typeface="Gill Sans Std Light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Autofit/>
      </a:bodyPr>
      <a:lstStyle>
        <a:defPPr>
          <a:defRPr sz="2400" dirty="0" smtClean="0">
            <a:solidFill>
              <a:schemeClr val="tx2">
                <a:lumMod val="25000"/>
              </a:schemeClr>
            </a:solidFill>
            <a:latin typeface="Gill Sans Std Light" panose="020B03020201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OSM_PHK_MarketingMeeting_20210713" id="{CB8CCCDD-13C7-4EEF-A76D-A14783A6738C}" vid="{890826F0-0F57-4AA3-9E70-F118FEBE33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DDFE84DD233948AEC4F1DA41CE001A" ma:contentTypeVersion="12" ma:contentTypeDescription="Create a new document." ma:contentTypeScope="" ma:versionID="3991cba5a32aaa2323bcbfacb822dacc">
  <xsd:schema xmlns:xsd="http://www.w3.org/2001/XMLSchema" xmlns:xs="http://www.w3.org/2001/XMLSchema" xmlns:p="http://schemas.microsoft.com/office/2006/metadata/properties" xmlns:ns2="d576713d-f043-46e8-9ec0-c0b7e5f83ccc" xmlns:ns3="06c2bc62-0a77-447a-a4ee-5238c41d2658" targetNamespace="http://schemas.microsoft.com/office/2006/metadata/properties" ma:root="true" ma:fieldsID="28c26c474a15283cb55ea7d37b52c24d" ns2:_="" ns3:_="">
    <xsd:import namespace="d576713d-f043-46e8-9ec0-c0b7e5f83ccc"/>
    <xsd:import namespace="06c2bc62-0a77-447a-a4ee-5238c41d26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76713d-f043-46e8-9ec0-c0b7e5f83c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c2bc62-0a77-447a-a4ee-5238c41d265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D5931D-56FB-472C-B736-641425B8F9DE}">
  <ds:schemaRefs>
    <ds:schemaRef ds:uri="http://purl.org/dc/terms/"/>
    <ds:schemaRef ds:uri="d576713d-f043-46e8-9ec0-c0b7e5f83ccc"/>
    <ds:schemaRef ds:uri="http://schemas.microsoft.com/office/2006/documentManagement/types"/>
    <ds:schemaRef ds:uri="06c2bc62-0a77-447a-a4ee-5238c41d2658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441FADC-E692-4BC8-8219-78A1D6D709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1F83FCF-E553-4B18-84CC-308DD0EF000A}">
  <ds:schemaRefs>
    <ds:schemaRef ds:uri="06c2bc62-0a77-447a-a4ee-5238c41d2658"/>
    <ds:schemaRef ds:uri="d576713d-f043-46e8-9ec0-c0b7e5f83cc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ea5a318c-360b-45fa-a3b4-c77bd13d62d8}" enabled="0" method="" siteId="{ea5a318c-360b-45fa-a3b4-c77bd13d62d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7332</TotalTime>
  <Words>318</Words>
  <Application>Microsoft Office PowerPoint</Application>
  <PresentationFormat>Widescreen</PresentationFormat>
  <Paragraphs>67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Minion</vt:lpstr>
      <vt:lpstr>Arial</vt:lpstr>
      <vt:lpstr>Calibri</vt:lpstr>
      <vt:lpstr>Gill Sans Std Light</vt:lpstr>
      <vt:lpstr>Wingdings</vt:lpstr>
      <vt:lpstr>Peninsula Gold</vt:lpstr>
      <vt:lpstr>Communication &amp; PR</vt:lpstr>
      <vt:lpstr>PowerPoint Presentation</vt:lpstr>
      <vt:lpstr>PowerPoint Presentation</vt:lpstr>
      <vt:lpstr>PowerPoint Presentation</vt:lpstr>
      <vt:lpstr>Brand Marketing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Hongkong And Shanghai Hotels, 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Adrienne Tin</dc:creator>
  <cp:lastModifiedBy>Sophia Wen</cp:lastModifiedBy>
  <cp:revision>75</cp:revision>
  <cp:lastPrinted>2022-02-24T03:11:19Z</cp:lastPrinted>
  <dcterms:created xsi:type="dcterms:W3CDTF">2021-07-02T02:19:42Z</dcterms:created>
  <dcterms:modified xsi:type="dcterms:W3CDTF">2026-02-05T10:58:14Z</dcterms:modified>
  <cp:category>Corporate Presentation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0x0101006FDDFE84DD233948AEC4F1DA41CE001A</vt:lpwstr>
  </property>
  <property fmtid="{D5CDD505-2E9C-101B-9397-08002B2CF9AE}" pid="3" name="Order">
    <vt:r8>246200</vt:r8>
  </property>
</Properties>
</file>