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8288000" cy="10287000"/>
  <p:notesSz cx="6858000" cy="9144000"/>
  <p:embeddedFontLst>
    <p:embeddedFont>
      <p:font typeface="Fibre" charset="1" panose="02000506060000020004"/>
      <p:regular r:id="rId16"/>
    </p:embeddedFont>
    <p:embeddedFont>
      <p:font typeface="Quicksand Semi-Bold" charset="1" panose="00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svg" Type="http://schemas.openxmlformats.org/officeDocument/2006/relationships/image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5.png" Type="http://schemas.openxmlformats.org/officeDocument/2006/relationships/image"/><Relationship Id="rId11" Target="../media/image46.svg" Type="http://schemas.openxmlformats.org/officeDocument/2006/relationships/image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1.png" Type="http://schemas.openxmlformats.org/officeDocument/2006/relationships/image"/><Relationship Id="rId7" Target="../media/image5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png" Type="http://schemas.openxmlformats.org/officeDocument/2006/relationships/image"/><Relationship Id="rId11" Target="../media/image54.svg" Type="http://schemas.openxmlformats.org/officeDocument/2006/relationships/image"/><Relationship Id="rId2" Target="../media/image29.png" Type="http://schemas.openxmlformats.org/officeDocument/2006/relationships/image"/><Relationship Id="rId3" Target="../media/image30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55.png" Type="http://schemas.openxmlformats.org/officeDocument/2006/relationships/image"/><Relationship Id="rId7" Target="../media/image5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7.png" Type="http://schemas.openxmlformats.org/officeDocument/2006/relationships/image"/><Relationship Id="rId11" Target="../media/image58.svg" Type="http://schemas.openxmlformats.org/officeDocument/2006/relationships/image"/><Relationship Id="rId2" Target="../media/image41.png" Type="http://schemas.openxmlformats.org/officeDocument/2006/relationships/image"/><Relationship Id="rId3" Target="../media/image4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43.png" Type="http://schemas.openxmlformats.org/officeDocument/2006/relationships/image"/><Relationship Id="rId9" Target="../media/image44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7.png" Type="http://schemas.openxmlformats.org/officeDocument/2006/relationships/image"/><Relationship Id="rId3" Target="../media/image48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9.png" Type="http://schemas.openxmlformats.org/officeDocument/2006/relationships/image"/><Relationship Id="rId7" Target="../media/image6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37559">
            <a:off x="2514574" y="8661324"/>
            <a:ext cx="4277568" cy="2978743"/>
          </a:xfrm>
          <a:custGeom>
            <a:avLst/>
            <a:gdLst/>
            <a:ahLst/>
            <a:cxnLst/>
            <a:rect r="r" b="b" t="t" l="l"/>
            <a:pathLst>
              <a:path h="2978743" w="4277568">
                <a:moveTo>
                  <a:pt x="0" y="0"/>
                </a:moveTo>
                <a:lnTo>
                  <a:pt x="4277569" y="0"/>
                </a:lnTo>
                <a:lnTo>
                  <a:pt x="4277569" y="2978743"/>
                </a:lnTo>
                <a:lnTo>
                  <a:pt x="0" y="2978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7096905" y="3925196"/>
            <a:ext cx="2854557" cy="2956698"/>
          </a:xfrm>
          <a:custGeom>
            <a:avLst/>
            <a:gdLst/>
            <a:ahLst/>
            <a:cxnLst/>
            <a:rect r="r" b="b" t="t" l="l"/>
            <a:pathLst>
              <a:path h="2956698" w="2854557">
                <a:moveTo>
                  <a:pt x="0" y="0"/>
                </a:moveTo>
                <a:lnTo>
                  <a:pt x="2854557" y="0"/>
                </a:lnTo>
                <a:lnTo>
                  <a:pt x="2854557" y="2956698"/>
                </a:lnTo>
                <a:lnTo>
                  <a:pt x="0" y="2956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1136496" y="8228619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413011" y="7395331"/>
            <a:ext cx="4539051" cy="4810170"/>
          </a:xfrm>
          <a:custGeom>
            <a:avLst/>
            <a:gdLst/>
            <a:ahLst/>
            <a:cxnLst/>
            <a:rect r="r" b="b" t="t" l="l"/>
            <a:pathLst>
              <a:path h="4810170" w="4539051">
                <a:moveTo>
                  <a:pt x="0" y="0"/>
                </a:moveTo>
                <a:lnTo>
                  <a:pt x="4539051" y="0"/>
                </a:lnTo>
                <a:lnTo>
                  <a:pt x="4539051" y="4810170"/>
                </a:lnTo>
                <a:lnTo>
                  <a:pt x="0" y="4810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029695" y="4662240"/>
            <a:ext cx="2058395" cy="3339578"/>
          </a:xfrm>
          <a:custGeom>
            <a:avLst/>
            <a:gdLst/>
            <a:ahLst/>
            <a:cxnLst/>
            <a:rect r="r" b="b" t="t" l="l"/>
            <a:pathLst>
              <a:path h="3339578" w="2058395">
                <a:moveTo>
                  <a:pt x="0" y="0"/>
                </a:moveTo>
                <a:lnTo>
                  <a:pt x="2058395" y="0"/>
                </a:lnTo>
                <a:lnTo>
                  <a:pt x="2058395" y="3339578"/>
                </a:lnTo>
                <a:lnTo>
                  <a:pt x="0" y="3339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7426264" y="8847163"/>
            <a:ext cx="2906489" cy="3358338"/>
          </a:xfrm>
          <a:custGeom>
            <a:avLst/>
            <a:gdLst/>
            <a:ahLst/>
            <a:cxnLst/>
            <a:rect r="r" b="b" t="t" l="l"/>
            <a:pathLst>
              <a:path h="3358338" w="2906489">
                <a:moveTo>
                  <a:pt x="0" y="0"/>
                </a:moveTo>
                <a:lnTo>
                  <a:pt x="2906488" y="0"/>
                </a:lnTo>
                <a:lnTo>
                  <a:pt x="2906488" y="3358338"/>
                </a:lnTo>
                <a:lnTo>
                  <a:pt x="0" y="33583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7096905" y="1028700"/>
            <a:ext cx="2886146" cy="2524065"/>
          </a:xfrm>
          <a:custGeom>
            <a:avLst/>
            <a:gdLst/>
            <a:ahLst/>
            <a:cxnLst/>
            <a:rect r="r" b="b" t="t" l="l"/>
            <a:pathLst>
              <a:path h="2524065" w="2886146">
                <a:moveTo>
                  <a:pt x="0" y="0"/>
                </a:moveTo>
                <a:lnTo>
                  <a:pt x="2886145" y="0"/>
                </a:lnTo>
                <a:lnTo>
                  <a:pt x="2886145" y="2524065"/>
                </a:lnTo>
                <a:lnTo>
                  <a:pt x="0" y="25240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10696671" y="9261214"/>
            <a:ext cx="5352421" cy="2530235"/>
          </a:xfrm>
          <a:custGeom>
            <a:avLst/>
            <a:gdLst/>
            <a:ahLst/>
            <a:cxnLst/>
            <a:rect r="r" b="b" t="t" l="l"/>
            <a:pathLst>
              <a:path h="2530235" w="5352421">
                <a:moveTo>
                  <a:pt x="0" y="0"/>
                </a:moveTo>
                <a:lnTo>
                  <a:pt x="5352421" y="0"/>
                </a:lnTo>
                <a:lnTo>
                  <a:pt x="5352421" y="2530235"/>
                </a:lnTo>
                <a:lnTo>
                  <a:pt x="0" y="25302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417113" y="-1667348"/>
            <a:ext cx="2477977" cy="3577131"/>
          </a:xfrm>
          <a:custGeom>
            <a:avLst/>
            <a:gdLst/>
            <a:ahLst/>
            <a:cxnLst/>
            <a:rect r="r" b="b" t="t" l="l"/>
            <a:pathLst>
              <a:path h="3577131" w="2477977">
                <a:moveTo>
                  <a:pt x="0" y="0"/>
                </a:moveTo>
                <a:lnTo>
                  <a:pt x="2477976" y="0"/>
                </a:lnTo>
                <a:lnTo>
                  <a:pt x="2477976" y="3577131"/>
                </a:lnTo>
                <a:lnTo>
                  <a:pt x="0" y="357713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060863" y="-1667348"/>
            <a:ext cx="3006706" cy="2766169"/>
          </a:xfrm>
          <a:custGeom>
            <a:avLst/>
            <a:gdLst/>
            <a:ahLst/>
            <a:cxnLst/>
            <a:rect r="r" b="b" t="t" l="l"/>
            <a:pathLst>
              <a:path h="2766169" w="3006706">
                <a:moveTo>
                  <a:pt x="0" y="0"/>
                </a:moveTo>
                <a:lnTo>
                  <a:pt x="3006706" y="0"/>
                </a:lnTo>
                <a:lnTo>
                  <a:pt x="300670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4182716">
            <a:off x="5683694" y="-2327113"/>
            <a:ext cx="3249068" cy="4006698"/>
          </a:xfrm>
          <a:custGeom>
            <a:avLst/>
            <a:gdLst/>
            <a:ahLst/>
            <a:cxnLst/>
            <a:rect r="r" b="b" t="t" l="l"/>
            <a:pathLst>
              <a:path h="4006698" w="3249068">
                <a:moveTo>
                  <a:pt x="0" y="0"/>
                </a:moveTo>
                <a:lnTo>
                  <a:pt x="3249068" y="0"/>
                </a:lnTo>
                <a:lnTo>
                  <a:pt x="3249068" y="4006699"/>
                </a:lnTo>
                <a:lnTo>
                  <a:pt x="0" y="400669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181395" y="-3285587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0684014" y="-1843014"/>
            <a:ext cx="2262958" cy="3726427"/>
          </a:xfrm>
          <a:custGeom>
            <a:avLst/>
            <a:gdLst/>
            <a:ahLst/>
            <a:cxnLst/>
            <a:rect r="r" b="b" t="t" l="l"/>
            <a:pathLst>
              <a:path h="3726427" w="2262958">
                <a:moveTo>
                  <a:pt x="0" y="0"/>
                </a:moveTo>
                <a:lnTo>
                  <a:pt x="2262958" y="0"/>
                </a:lnTo>
                <a:lnTo>
                  <a:pt x="2262958" y="3726427"/>
                </a:lnTo>
                <a:lnTo>
                  <a:pt x="0" y="372642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972660" y="2160503"/>
            <a:ext cx="2001360" cy="2251018"/>
          </a:xfrm>
          <a:custGeom>
            <a:avLst/>
            <a:gdLst/>
            <a:ahLst/>
            <a:cxnLst/>
            <a:rect r="r" b="b" t="t" l="l"/>
            <a:pathLst>
              <a:path h="2251018" w="2001360">
                <a:moveTo>
                  <a:pt x="0" y="0"/>
                </a:moveTo>
                <a:lnTo>
                  <a:pt x="2001360" y="0"/>
                </a:lnTo>
                <a:lnTo>
                  <a:pt x="2001360" y="2251018"/>
                </a:lnTo>
                <a:lnTo>
                  <a:pt x="0" y="225101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0">
            <a:off x="3135209" y="6315716"/>
            <a:ext cx="12017582" cy="1151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sz="4700" spc="-94">
                <a:solidFill>
                  <a:srgbClr val="2B2B2B"/>
                </a:solidFill>
                <a:latin typeface="Fibre"/>
                <a:ea typeface="Fibre"/>
                <a:cs typeface="Fibre"/>
                <a:sym typeface="Fibre"/>
              </a:rPr>
              <a:t>Stesha TO</a:t>
            </a:r>
          </a:p>
          <a:p>
            <a:pPr algn="ctr" marL="0" indent="0" lvl="0">
              <a:lnSpc>
                <a:spcPts val="4371"/>
              </a:lnSpc>
            </a:pPr>
            <a:r>
              <a:rPr lang="en-US" sz="4700" spc="-94">
                <a:solidFill>
                  <a:srgbClr val="2B2B2B"/>
                </a:solidFill>
                <a:latin typeface="Fibre"/>
                <a:ea typeface="Fibre"/>
                <a:cs typeface="Fibre"/>
                <a:sym typeface="Fibre"/>
              </a:rPr>
              <a:t>6 FEB 2026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3592803" y="3653162"/>
            <a:ext cx="10940000" cy="1911350"/>
            <a:chOff x="0" y="0"/>
            <a:chExt cx="2881317" cy="503401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881317" cy="503401"/>
            </a:xfrm>
            <a:custGeom>
              <a:avLst/>
              <a:gdLst/>
              <a:ahLst/>
              <a:cxnLst/>
              <a:rect r="r" b="b" t="t" l="l"/>
              <a:pathLst>
                <a:path h="503401" w="2881317">
                  <a:moveTo>
                    <a:pt x="0" y="0"/>
                  </a:moveTo>
                  <a:lnTo>
                    <a:pt x="2881317" y="0"/>
                  </a:lnTo>
                  <a:lnTo>
                    <a:pt x="2881317" y="503401"/>
                  </a:lnTo>
                  <a:lnTo>
                    <a:pt x="0" y="503401"/>
                  </a:lnTo>
                  <a:close/>
                </a:path>
              </a:pathLst>
            </a:custGeom>
            <a:solidFill>
              <a:srgbClr val="F38FBB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200025"/>
              <a:ext cx="2881317" cy="7034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999"/>
                </a:lnSpc>
              </a:pPr>
              <a:r>
                <a:rPr lang="en-US" sz="9999">
                  <a:solidFill>
                    <a:srgbClr val="000000"/>
                  </a:solidFill>
                  <a:latin typeface="Fibre"/>
                  <a:ea typeface="Fibre"/>
                  <a:cs typeface="Fibre"/>
                  <a:sym typeface="Fibre"/>
                </a:rPr>
                <a:t>CITYU LT CAREER TALK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37559">
            <a:off x="2514574" y="8661324"/>
            <a:ext cx="4277568" cy="2978743"/>
          </a:xfrm>
          <a:custGeom>
            <a:avLst/>
            <a:gdLst/>
            <a:ahLst/>
            <a:cxnLst/>
            <a:rect r="r" b="b" t="t" l="l"/>
            <a:pathLst>
              <a:path h="2978743" w="4277568">
                <a:moveTo>
                  <a:pt x="0" y="0"/>
                </a:moveTo>
                <a:lnTo>
                  <a:pt x="4277569" y="0"/>
                </a:lnTo>
                <a:lnTo>
                  <a:pt x="4277569" y="2978743"/>
                </a:lnTo>
                <a:lnTo>
                  <a:pt x="0" y="29787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7096905" y="3925196"/>
            <a:ext cx="2854557" cy="2956698"/>
          </a:xfrm>
          <a:custGeom>
            <a:avLst/>
            <a:gdLst/>
            <a:ahLst/>
            <a:cxnLst/>
            <a:rect r="r" b="b" t="t" l="l"/>
            <a:pathLst>
              <a:path h="2956698" w="2854557">
                <a:moveTo>
                  <a:pt x="0" y="0"/>
                </a:moveTo>
                <a:lnTo>
                  <a:pt x="2854557" y="0"/>
                </a:lnTo>
                <a:lnTo>
                  <a:pt x="2854557" y="2956698"/>
                </a:lnTo>
                <a:lnTo>
                  <a:pt x="0" y="295669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1136496" y="8228619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413011" y="7395331"/>
            <a:ext cx="4539051" cy="4810170"/>
          </a:xfrm>
          <a:custGeom>
            <a:avLst/>
            <a:gdLst/>
            <a:ahLst/>
            <a:cxnLst/>
            <a:rect r="r" b="b" t="t" l="l"/>
            <a:pathLst>
              <a:path h="4810170" w="4539051">
                <a:moveTo>
                  <a:pt x="0" y="0"/>
                </a:moveTo>
                <a:lnTo>
                  <a:pt x="4539051" y="0"/>
                </a:lnTo>
                <a:lnTo>
                  <a:pt x="4539051" y="4810170"/>
                </a:lnTo>
                <a:lnTo>
                  <a:pt x="0" y="481017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029695" y="4662240"/>
            <a:ext cx="2058395" cy="3339578"/>
          </a:xfrm>
          <a:custGeom>
            <a:avLst/>
            <a:gdLst/>
            <a:ahLst/>
            <a:cxnLst/>
            <a:rect r="r" b="b" t="t" l="l"/>
            <a:pathLst>
              <a:path h="3339578" w="2058395">
                <a:moveTo>
                  <a:pt x="0" y="0"/>
                </a:moveTo>
                <a:lnTo>
                  <a:pt x="2058395" y="0"/>
                </a:lnTo>
                <a:lnTo>
                  <a:pt x="2058395" y="3339578"/>
                </a:lnTo>
                <a:lnTo>
                  <a:pt x="0" y="333957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7426264" y="8847163"/>
            <a:ext cx="2906489" cy="3358338"/>
          </a:xfrm>
          <a:custGeom>
            <a:avLst/>
            <a:gdLst/>
            <a:ahLst/>
            <a:cxnLst/>
            <a:rect r="r" b="b" t="t" l="l"/>
            <a:pathLst>
              <a:path h="3358338" w="2906489">
                <a:moveTo>
                  <a:pt x="0" y="0"/>
                </a:moveTo>
                <a:lnTo>
                  <a:pt x="2906488" y="0"/>
                </a:lnTo>
                <a:lnTo>
                  <a:pt x="2906488" y="3358338"/>
                </a:lnTo>
                <a:lnTo>
                  <a:pt x="0" y="33583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8" id="8"/>
          <p:cNvSpPr/>
          <p:nvPr/>
        </p:nvSpPr>
        <p:spPr>
          <a:xfrm flipH="false" flipV="false" rot="0">
            <a:off x="17096905" y="1028700"/>
            <a:ext cx="2886146" cy="2524065"/>
          </a:xfrm>
          <a:custGeom>
            <a:avLst/>
            <a:gdLst/>
            <a:ahLst/>
            <a:cxnLst/>
            <a:rect r="r" b="b" t="t" l="l"/>
            <a:pathLst>
              <a:path h="2524065" w="2886146">
                <a:moveTo>
                  <a:pt x="0" y="0"/>
                </a:moveTo>
                <a:lnTo>
                  <a:pt x="2886145" y="0"/>
                </a:lnTo>
                <a:lnTo>
                  <a:pt x="2886145" y="2524065"/>
                </a:lnTo>
                <a:lnTo>
                  <a:pt x="0" y="252406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10696671" y="9261214"/>
            <a:ext cx="5352421" cy="2530235"/>
          </a:xfrm>
          <a:custGeom>
            <a:avLst/>
            <a:gdLst/>
            <a:ahLst/>
            <a:cxnLst/>
            <a:rect r="r" b="b" t="t" l="l"/>
            <a:pathLst>
              <a:path h="2530235" w="5352421">
                <a:moveTo>
                  <a:pt x="0" y="0"/>
                </a:moveTo>
                <a:lnTo>
                  <a:pt x="5352421" y="0"/>
                </a:lnTo>
                <a:lnTo>
                  <a:pt x="5352421" y="2530235"/>
                </a:lnTo>
                <a:lnTo>
                  <a:pt x="0" y="253023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417113" y="-1667348"/>
            <a:ext cx="2477977" cy="3577131"/>
          </a:xfrm>
          <a:custGeom>
            <a:avLst/>
            <a:gdLst/>
            <a:ahLst/>
            <a:cxnLst/>
            <a:rect r="r" b="b" t="t" l="l"/>
            <a:pathLst>
              <a:path h="3577131" w="2477977">
                <a:moveTo>
                  <a:pt x="0" y="0"/>
                </a:moveTo>
                <a:lnTo>
                  <a:pt x="2477976" y="0"/>
                </a:lnTo>
                <a:lnTo>
                  <a:pt x="2477976" y="3577131"/>
                </a:lnTo>
                <a:lnTo>
                  <a:pt x="0" y="357713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1" id="11"/>
          <p:cNvSpPr/>
          <p:nvPr/>
        </p:nvSpPr>
        <p:spPr>
          <a:xfrm flipH="false" flipV="false" rot="0">
            <a:off x="2060863" y="-1667348"/>
            <a:ext cx="3006706" cy="2766169"/>
          </a:xfrm>
          <a:custGeom>
            <a:avLst/>
            <a:gdLst/>
            <a:ahLst/>
            <a:cxnLst/>
            <a:rect r="r" b="b" t="t" l="l"/>
            <a:pathLst>
              <a:path h="2766169" w="3006706">
                <a:moveTo>
                  <a:pt x="0" y="0"/>
                </a:moveTo>
                <a:lnTo>
                  <a:pt x="3006706" y="0"/>
                </a:lnTo>
                <a:lnTo>
                  <a:pt x="3006706" y="2766169"/>
                </a:lnTo>
                <a:lnTo>
                  <a:pt x="0" y="276616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12" id="12"/>
          <p:cNvSpPr/>
          <p:nvPr/>
        </p:nvSpPr>
        <p:spPr>
          <a:xfrm flipH="false" flipV="false" rot="4182716">
            <a:off x="5683694" y="-2327113"/>
            <a:ext cx="3249068" cy="4006698"/>
          </a:xfrm>
          <a:custGeom>
            <a:avLst/>
            <a:gdLst/>
            <a:ahLst/>
            <a:cxnLst/>
            <a:rect r="r" b="b" t="t" l="l"/>
            <a:pathLst>
              <a:path h="4006698" w="3249068">
                <a:moveTo>
                  <a:pt x="0" y="0"/>
                </a:moveTo>
                <a:lnTo>
                  <a:pt x="3249068" y="0"/>
                </a:lnTo>
                <a:lnTo>
                  <a:pt x="3249068" y="4006699"/>
                </a:lnTo>
                <a:lnTo>
                  <a:pt x="0" y="400669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181395" y="-3285587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400000">
            <a:off x="10684014" y="-1843014"/>
            <a:ext cx="2262958" cy="3726427"/>
          </a:xfrm>
          <a:custGeom>
            <a:avLst/>
            <a:gdLst/>
            <a:ahLst/>
            <a:cxnLst/>
            <a:rect r="r" b="b" t="t" l="l"/>
            <a:pathLst>
              <a:path h="3726427" w="2262958">
                <a:moveTo>
                  <a:pt x="0" y="0"/>
                </a:moveTo>
                <a:lnTo>
                  <a:pt x="2262958" y="0"/>
                </a:lnTo>
                <a:lnTo>
                  <a:pt x="2262958" y="3726427"/>
                </a:lnTo>
                <a:lnTo>
                  <a:pt x="0" y="3726427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-972660" y="2160503"/>
            <a:ext cx="2001360" cy="2251018"/>
          </a:xfrm>
          <a:custGeom>
            <a:avLst/>
            <a:gdLst/>
            <a:ahLst/>
            <a:cxnLst/>
            <a:rect r="r" b="b" t="t" l="l"/>
            <a:pathLst>
              <a:path h="2251018" w="2001360">
                <a:moveTo>
                  <a:pt x="0" y="0"/>
                </a:moveTo>
                <a:lnTo>
                  <a:pt x="2001360" y="0"/>
                </a:lnTo>
                <a:lnTo>
                  <a:pt x="2001360" y="2251018"/>
                </a:lnTo>
                <a:lnTo>
                  <a:pt x="0" y="2251018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16" id="16"/>
          <p:cNvSpPr txBox="true"/>
          <p:nvPr/>
        </p:nvSpPr>
        <p:spPr>
          <a:xfrm rot="0">
            <a:off x="4333911" y="3442714"/>
            <a:ext cx="9620177" cy="41730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644"/>
              </a:lnSpc>
            </a:pPr>
            <a:r>
              <a:rPr lang="en-US" sz="17981" spc="-359">
                <a:solidFill>
                  <a:srgbClr val="2B2B2B"/>
                </a:solidFill>
                <a:latin typeface="Fibre"/>
                <a:ea typeface="Fibre"/>
                <a:cs typeface="Fibre"/>
                <a:sym typeface="Fibre"/>
              </a:rPr>
              <a:t>Thank you very much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04950" y="2848701"/>
            <a:ext cx="15302212" cy="515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Bach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elor of Arts (Major in Translation and Interpretation), City University of Hong Kong (2015 - 2017)</a:t>
            </a:r>
          </a:p>
          <a:p>
            <a:pPr algn="l" marL="0" indent="0" lvl="0">
              <a:lnSpc>
                <a:spcPts val="5130"/>
              </a:lnSpc>
              <a:spcBef>
                <a:spcPct val="0"/>
              </a:spcBef>
            </a:pP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MSc Sustainable Development, University College Dublin (2024 - 2025)</a:t>
            </a:r>
          </a:p>
          <a:p>
            <a:pPr algn="l" marL="0" indent="0" lvl="0">
              <a:lnSpc>
                <a:spcPts val="5130"/>
              </a:lnSpc>
              <a:spcBef>
                <a:spcPct val="0"/>
              </a:spcBef>
            </a:pP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currently working as an Account Management role in a local food delivery company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1737559">
            <a:off x="2318674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true" flipV="false" rot="0">
            <a:off x="-1328922" y="8100335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0">
            <a:off x="17259300" y="698230"/>
            <a:ext cx="3198742" cy="2797445"/>
          </a:xfrm>
          <a:custGeom>
            <a:avLst/>
            <a:gdLst/>
            <a:ahLst/>
            <a:cxnLst/>
            <a:rect r="r" b="b" t="t" l="l"/>
            <a:pathLst>
              <a:path h="2797445" w="3198742">
                <a:moveTo>
                  <a:pt x="0" y="0"/>
                </a:moveTo>
                <a:lnTo>
                  <a:pt x="3198742" y="0"/>
                </a:lnTo>
                <a:lnTo>
                  <a:pt x="3198742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6" id="6"/>
          <p:cNvSpPr/>
          <p:nvPr/>
        </p:nvSpPr>
        <p:spPr>
          <a:xfrm flipH="false" flipV="false" rot="5400000">
            <a:off x="15561337" y="-1937162"/>
            <a:ext cx="2491650" cy="4103017"/>
          </a:xfrm>
          <a:custGeom>
            <a:avLst/>
            <a:gdLst/>
            <a:ahLst/>
            <a:cxnLst/>
            <a:rect r="r" b="b" t="t" l="l"/>
            <a:pathLst>
              <a:path h="4103017" w="2491650">
                <a:moveTo>
                  <a:pt x="0" y="0"/>
                </a:moveTo>
                <a:lnTo>
                  <a:pt x="2491650" y="0"/>
                </a:lnTo>
                <a:lnTo>
                  <a:pt x="2491650" y="4103017"/>
                </a:lnTo>
                <a:lnTo>
                  <a:pt x="0" y="41030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920785" y="1028700"/>
            <a:ext cx="4052751" cy="1546225"/>
            <a:chOff x="0" y="0"/>
            <a:chExt cx="1067391" cy="4072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67391" cy="407236"/>
            </a:xfrm>
            <a:custGeom>
              <a:avLst/>
              <a:gdLst/>
              <a:ahLst/>
              <a:cxnLst/>
              <a:rect r="r" b="b" t="t" l="l"/>
              <a:pathLst>
                <a:path h="407236" w="1067391">
                  <a:moveTo>
                    <a:pt x="0" y="0"/>
                  </a:moveTo>
                  <a:lnTo>
                    <a:pt x="1067391" y="0"/>
                  </a:lnTo>
                  <a:lnTo>
                    <a:pt x="1067391" y="407236"/>
                  </a:lnTo>
                  <a:lnTo>
                    <a:pt x="0" y="407236"/>
                  </a:lnTo>
                  <a:close/>
                </a:path>
              </a:pathLst>
            </a:custGeom>
            <a:solidFill>
              <a:srgbClr val="FAC91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71450"/>
              <a:ext cx="1067391" cy="5786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Fibre"/>
                  <a:ea typeface="Fibre"/>
                  <a:cs typeface="Fibre"/>
                  <a:sym typeface="Fibre"/>
                </a:rPr>
                <a:t>ABOUT ME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840861" y="8005536"/>
            <a:ext cx="1829585" cy="1736442"/>
          </a:xfrm>
          <a:custGeom>
            <a:avLst/>
            <a:gdLst/>
            <a:ahLst/>
            <a:cxnLst/>
            <a:rect r="r" b="b" t="t" l="l"/>
            <a:pathLst>
              <a:path h="1736442" w="1829585">
                <a:moveTo>
                  <a:pt x="0" y="0"/>
                </a:moveTo>
                <a:lnTo>
                  <a:pt x="1829585" y="0"/>
                </a:lnTo>
                <a:lnTo>
                  <a:pt x="1829585" y="1736442"/>
                </a:lnTo>
                <a:lnTo>
                  <a:pt x="0" y="173644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437963" y="-3539609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37559">
            <a:off x="-973962" y="8243230"/>
            <a:ext cx="4670260" cy="3252199"/>
          </a:xfrm>
          <a:custGeom>
            <a:avLst/>
            <a:gdLst/>
            <a:ahLst/>
            <a:cxnLst/>
            <a:rect r="r" b="b" t="t" l="l"/>
            <a:pathLst>
              <a:path h="3252199" w="4670260">
                <a:moveTo>
                  <a:pt x="0" y="0"/>
                </a:moveTo>
                <a:lnTo>
                  <a:pt x="4670260" y="0"/>
                </a:lnTo>
                <a:lnTo>
                  <a:pt x="4670260" y="3252199"/>
                </a:lnTo>
                <a:lnTo>
                  <a:pt x="0" y="3252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TextBox 4" id="4"/>
          <p:cNvSpPr txBox="true"/>
          <p:nvPr/>
        </p:nvSpPr>
        <p:spPr>
          <a:xfrm rot="0">
            <a:off x="1504950" y="2848701"/>
            <a:ext cx="15302212" cy="4509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manag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e 200+ restaurant accounts (chain / single outlet)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act as the key point of contact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maintain strong relationship with the restaurants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boost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restaurants’ sales and company revenue growth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ensure the entire delivery service flow is smooth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communicate with restaurants regularly and review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work closely with internal teams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920785" y="1028700"/>
            <a:ext cx="5834962" cy="1546225"/>
            <a:chOff x="0" y="0"/>
            <a:chExt cx="1536780" cy="4072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536780" cy="407236"/>
            </a:xfrm>
            <a:custGeom>
              <a:avLst/>
              <a:gdLst/>
              <a:ahLst/>
              <a:cxnLst/>
              <a:rect r="r" b="b" t="t" l="l"/>
              <a:pathLst>
                <a:path h="407236" w="1536780">
                  <a:moveTo>
                    <a:pt x="0" y="0"/>
                  </a:moveTo>
                  <a:lnTo>
                    <a:pt x="1536780" y="0"/>
                  </a:lnTo>
                  <a:lnTo>
                    <a:pt x="1536780" y="407236"/>
                  </a:lnTo>
                  <a:lnTo>
                    <a:pt x="0" y="407236"/>
                  </a:lnTo>
                  <a:close/>
                </a:path>
              </a:pathLst>
            </a:custGeom>
            <a:solidFill>
              <a:srgbClr val="C2DF7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71450"/>
              <a:ext cx="1536780" cy="5786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Fibre"/>
                  <a:ea typeface="Fibre"/>
                  <a:cs typeface="Fibre"/>
                  <a:sym typeface="Fibre"/>
                </a:rPr>
                <a:t>ABOUT MY JOB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071454" y="7133622"/>
            <a:ext cx="2735708" cy="2735708"/>
          </a:xfrm>
          <a:custGeom>
            <a:avLst/>
            <a:gdLst/>
            <a:ahLst/>
            <a:cxnLst/>
            <a:rect r="r" b="b" t="t" l="l"/>
            <a:pathLst>
              <a:path h="2735708" w="2735708">
                <a:moveTo>
                  <a:pt x="0" y="0"/>
                </a:moveTo>
                <a:lnTo>
                  <a:pt x="2735708" y="0"/>
                </a:lnTo>
                <a:lnTo>
                  <a:pt x="2735708" y="2735708"/>
                </a:lnTo>
                <a:lnTo>
                  <a:pt x="0" y="27357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37559">
            <a:off x="2318674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true" flipV="false" rot="0">
            <a:off x="-1328922" y="8100335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7259300" y="698230"/>
            <a:ext cx="3198742" cy="2797445"/>
          </a:xfrm>
          <a:custGeom>
            <a:avLst/>
            <a:gdLst/>
            <a:ahLst/>
            <a:cxnLst/>
            <a:rect r="r" b="b" t="t" l="l"/>
            <a:pathLst>
              <a:path h="2797445" w="3198742">
                <a:moveTo>
                  <a:pt x="0" y="0"/>
                </a:moveTo>
                <a:lnTo>
                  <a:pt x="3198742" y="0"/>
                </a:lnTo>
                <a:lnTo>
                  <a:pt x="3198742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5400000">
            <a:off x="15561337" y="-1937162"/>
            <a:ext cx="2491650" cy="4103017"/>
          </a:xfrm>
          <a:custGeom>
            <a:avLst/>
            <a:gdLst/>
            <a:ahLst/>
            <a:cxnLst/>
            <a:rect r="r" b="b" t="t" l="l"/>
            <a:pathLst>
              <a:path h="4103017" w="2491650">
                <a:moveTo>
                  <a:pt x="0" y="0"/>
                </a:moveTo>
                <a:lnTo>
                  <a:pt x="2491650" y="0"/>
                </a:lnTo>
                <a:lnTo>
                  <a:pt x="2491650" y="4103017"/>
                </a:lnTo>
                <a:lnTo>
                  <a:pt x="0" y="41030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04950" y="2848701"/>
            <a:ext cx="15302212" cy="4509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have excellent command of Canton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ese, English and Mandarin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have outstanding communication and interpersonal skills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adapt to changes quickly and flexibly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enjoy bu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ilding long-term relationship with restaurants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be inte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rested in working in the restaurant industry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eq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uip with Salesforce skill is preferred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920785" y="1028700"/>
            <a:ext cx="9314518" cy="1546225"/>
            <a:chOff x="0" y="0"/>
            <a:chExt cx="2453206" cy="4072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453206" cy="407236"/>
            </a:xfrm>
            <a:custGeom>
              <a:avLst/>
              <a:gdLst/>
              <a:ahLst/>
              <a:cxnLst/>
              <a:rect r="r" b="b" t="t" l="l"/>
              <a:pathLst>
                <a:path h="407236" w="2453206">
                  <a:moveTo>
                    <a:pt x="0" y="0"/>
                  </a:moveTo>
                  <a:lnTo>
                    <a:pt x="2453206" y="0"/>
                  </a:lnTo>
                  <a:lnTo>
                    <a:pt x="2453206" y="407236"/>
                  </a:lnTo>
                  <a:lnTo>
                    <a:pt x="0" y="407236"/>
                  </a:lnTo>
                  <a:close/>
                </a:path>
              </a:pathLst>
            </a:custGeom>
            <a:solidFill>
              <a:srgbClr val="7CC6E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71450"/>
              <a:ext cx="2453206" cy="5786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Fibre"/>
                  <a:ea typeface="Fibre"/>
                  <a:cs typeface="Fibre"/>
                  <a:sym typeface="Fibre"/>
                </a:rPr>
                <a:t>OFFICIAL REQUIREMENTS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823225" y="7357836"/>
            <a:ext cx="2983937" cy="2701924"/>
          </a:xfrm>
          <a:custGeom>
            <a:avLst/>
            <a:gdLst/>
            <a:ahLst/>
            <a:cxnLst/>
            <a:rect r="r" b="b" t="t" l="l"/>
            <a:pathLst>
              <a:path h="2701924" w="2983937">
                <a:moveTo>
                  <a:pt x="0" y="0"/>
                </a:moveTo>
                <a:lnTo>
                  <a:pt x="2983937" y="0"/>
                </a:lnTo>
                <a:lnTo>
                  <a:pt x="2983937" y="2701924"/>
                </a:lnTo>
                <a:lnTo>
                  <a:pt x="0" y="27019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37559">
            <a:off x="-973962" y="8243230"/>
            <a:ext cx="4670260" cy="3252199"/>
          </a:xfrm>
          <a:custGeom>
            <a:avLst/>
            <a:gdLst/>
            <a:ahLst/>
            <a:cxnLst/>
            <a:rect r="r" b="b" t="t" l="l"/>
            <a:pathLst>
              <a:path h="3252199" w="4670260">
                <a:moveTo>
                  <a:pt x="0" y="0"/>
                </a:moveTo>
                <a:lnTo>
                  <a:pt x="4670260" y="0"/>
                </a:lnTo>
                <a:lnTo>
                  <a:pt x="4670260" y="3252199"/>
                </a:lnTo>
                <a:lnTo>
                  <a:pt x="0" y="3252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4437963" y="-3539609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04950" y="2848701"/>
            <a:ext cx="15302212" cy="515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think and act strat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egically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be detail-minded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active listening is important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confirm and double confirm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h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ave strong time management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have str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ong presentation skills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be open-minded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don’t escape from the challenges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920785" y="1028700"/>
            <a:ext cx="4774122" cy="1546225"/>
            <a:chOff x="0" y="0"/>
            <a:chExt cx="1257382" cy="4072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57382" cy="407236"/>
            </a:xfrm>
            <a:custGeom>
              <a:avLst/>
              <a:gdLst/>
              <a:ahLst/>
              <a:cxnLst/>
              <a:rect r="r" b="b" t="t" l="l"/>
              <a:pathLst>
                <a:path h="407236" w="1257382">
                  <a:moveTo>
                    <a:pt x="0" y="0"/>
                  </a:moveTo>
                  <a:lnTo>
                    <a:pt x="1257382" y="0"/>
                  </a:lnTo>
                  <a:lnTo>
                    <a:pt x="1257382" y="407236"/>
                  </a:lnTo>
                  <a:lnTo>
                    <a:pt x="0" y="407236"/>
                  </a:lnTo>
                  <a:close/>
                </a:path>
              </a:pathLst>
            </a:custGeom>
            <a:solidFill>
              <a:srgbClr val="F7B4D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71450"/>
              <a:ext cx="1257382" cy="5786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Fibre"/>
                  <a:ea typeface="Fibre"/>
                  <a:cs typeface="Fibre"/>
                  <a:sym typeface="Fibre"/>
                </a:rPr>
                <a:t>AND ALSO...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4332641" y="6331641"/>
            <a:ext cx="2926659" cy="2926659"/>
          </a:xfrm>
          <a:custGeom>
            <a:avLst/>
            <a:gdLst/>
            <a:ahLst/>
            <a:cxnLst/>
            <a:rect r="r" b="b" t="t" l="l"/>
            <a:pathLst>
              <a:path h="2926659" w="2926659">
                <a:moveTo>
                  <a:pt x="0" y="0"/>
                </a:moveTo>
                <a:lnTo>
                  <a:pt x="2926659" y="0"/>
                </a:lnTo>
                <a:lnTo>
                  <a:pt x="2926659" y="2926659"/>
                </a:lnTo>
                <a:lnTo>
                  <a:pt x="0" y="29266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37559">
            <a:off x="2318674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true" flipV="false" rot="0">
            <a:off x="-1328922" y="8100335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7259300" y="698230"/>
            <a:ext cx="3198742" cy="2797445"/>
          </a:xfrm>
          <a:custGeom>
            <a:avLst/>
            <a:gdLst/>
            <a:ahLst/>
            <a:cxnLst/>
            <a:rect r="r" b="b" t="t" l="l"/>
            <a:pathLst>
              <a:path h="2797445" w="3198742">
                <a:moveTo>
                  <a:pt x="0" y="0"/>
                </a:moveTo>
                <a:lnTo>
                  <a:pt x="3198742" y="0"/>
                </a:lnTo>
                <a:lnTo>
                  <a:pt x="3198742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5400000">
            <a:off x="15561337" y="-1937162"/>
            <a:ext cx="2491650" cy="4103017"/>
          </a:xfrm>
          <a:custGeom>
            <a:avLst/>
            <a:gdLst/>
            <a:ahLst/>
            <a:cxnLst/>
            <a:rect r="r" b="b" t="t" l="l"/>
            <a:pathLst>
              <a:path h="4103017" w="2491650">
                <a:moveTo>
                  <a:pt x="0" y="0"/>
                </a:moveTo>
                <a:lnTo>
                  <a:pt x="2491650" y="0"/>
                </a:lnTo>
                <a:lnTo>
                  <a:pt x="2491650" y="4103017"/>
                </a:lnTo>
                <a:lnTo>
                  <a:pt x="0" y="41030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1920785" y="1028700"/>
            <a:ext cx="6131997" cy="1546225"/>
            <a:chOff x="0" y="0"/>
            <a:chExt cx="1615012" cy="407236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615012" cy="407236"/>
            </a:xfrm>
            <a:custGeom>
              <a:avLst/>
              <a:gdLst/>
              <a:ahLst/>
              <a:cxnLst/>
              <a:rect r="r" b="b" t="t" l="l"/>
              <a:pathLst>
                <a:path h="407236" w="1615012">
                  <a:moveTo>
                    <a:pt x="0" y="0"/>
                  </a:moveTo>
                  <a:lnTo>
                    <a:pt x="1615012" y="0"/>
                  </a:lnTo>
                  <a:lnTo>
                    <a:pt x="1615012" y="407236"/>
                  </a:lnTo>
                  <a:lnTo>
                    <a:pt x="0" y="407236"/>
                  </a:lnTo>
                  <a:close/>
                </a:path>
              </a:pathLst>
            </a:custGeom>
            <a:solidFill>
              <a:srgbClr val="FAC919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71450"/>
              <a:ext cx="1615012" cy="5786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Fibre"/>
                  <a:ea typeface="Fibre"/>
                  <a:cs typeface="Fibre"/>
                  <a:sym typeface="Fibre"/>
                </a:rPr>
                <a:t>HOW TO APPLY?</a:t>
              </a: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3169999" y="6121587"/>
            <a:ext cx="3171309" cy="3136713"/>
          </a:xfrm>
          <a:custGeom>
            <a:avLst/>
            <a:gdLst/>
            <a:ahLst/>
            <a:cxnLst/>
            <a:rect r="r" b="b" t="t" l="l"/>
            <a:pathLst>
              <a:path h="3136713" w="3171309">
                <a:moveTo>
                  <a:pt x="0" y="0"/>
                </a:moveTo>
                <a:lnTo>
                  <a:pt x="3171309" y="0"/>
                </a:lnTo>
                <a:lnTo>
                  <a:pt x="3171309" y="3136713"/>
                </a:lnTo>
                <a:lnTo>
                  <a:pt x="0" y="313671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04950" y="2848701"/>
            <a:ext cx="15302212" cy="256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official company website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re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cruitment websites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career talks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referral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504950" y="2848701"/>
            <a:ext cx="15302212" cy="515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130"/>
              </a:lnSpc>
              <a:spcBef>
                <a:spcPct val="0"/>
              </a:spcBef>
            </a:pPr>
            <a:r>
              <a:rPr lang="en-US" b="true" sz="3800" spc="117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STEP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1:</a:t>
            </a:r>
          </a:p>
          <a:p>
            <a:pPr algn="l">
              <a:lnSpc>
                <a:spcPts val="5130"/>
              </a:lnSpc>
              <a:spcBef>
                <a:spcPct val="0"/>
              </a:spcBef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Meet HR + written tests</a:t>
            </a:r>
          </a:p>
          <a:p>
            <a:pPr algn="l">
              <a:lnSpc>
                <a:spcPts val="513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5130"/>
              </a:lnSpc>
              <a:spcBef>
                <a:spcPct val="0"/>
              </a:spcBef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STEP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2:</a:t>
            </a:r>
          </a:p>
          <a:p>
            <a:pPr algn="l" marL="0" indent="0" lvl="0">
              <a:lnSpc>
                <a:spcPts val="5130"/>
              </a:lnSpc>
              <a:spcBef>
                <a:spcPct val="0"/>
              </a:spcBef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Meet Line Manager</a:t>
            </a:r>
          </a:p>
          <a:p>
            <a:pPr algn="l">
              <a:lnSpc>
                <a:spcPts val="5130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5130"/>
              </a:lnSpc>
              <a:spcBef>
                <a:spcPct val="0"/>
              </a:spcBef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STEP 3:</a:t>
            </a:r>
          </a:p>
          <a:p>
            <a:pPr algn="l">
              <a:lnSpc>
                <a:spcPts val="5130"/>
              </a:lnSpc>
              <a:spcBef>
                <a:spcPct val="0"/>
              </a:spcBef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Mee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t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 Department Head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4437963" y="-3539609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737559">
            <a:off x="-973962" y="8243230"/>
            <a:ext cx="4670260" cy="3252199"/>
          </a:xfrm>
          <a:custGeom>
            <a:avLst/>
            <a:gdLst/>
            <a:ahLst/>
            <a:cxnLst/>
            <a:rect r="r" b="b" t="t" l="l"/>
            <a:pathLst>
              <a:path h="3252199" w="4670260">
                <a:moveTo>
                  <a:pt x="0" y="0"/>
                </a:moveTo>
                <a:lnTo>
                  <a:pt x="4670260" y="0"/>
                </a:lnTo>
                <a:lnTo>
                  <a:pt x="4670260" y="3252199"/>
                </a:lnTo>
                <a:lnTo>
                  <a:pt x="0" y="3252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grpSp>
        <p:nvGrpSpPr>
          <p:cNvPr name="Group 5" id="5"/>
          <p:cNvGrpSpPr/>
          <p:nvPr/>
        </p:nvGrpSpPr>
        <p:grpSpPr>
          <a:xfrm rot="0">
            <a:off x="1504950" y="1028700"/>
            <a:ext cx="7786908" cy="1546225"/>
            <a:chOff x="0" y="0"/>
            <a:chExt cx="2050873" cy="4072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50873" cy="407236"/>
            </a:xfrm>
            <a:custGeom>
              <a:avLst/>
              <a:gdLst/>
              <a:ahLst/>
              <a:cxnLst/>
              <a:rect r="r" b="b" t="t" l="l"/>
              <a:pathLst>
                <a:path h="407236" w="2050873">
                  <a:moveTo>
                    <a:pt x="0" y="0"/>
                  </a:moveTo>
                  <a:lnTo>
                    <a:pt x="2050873" y="0"/>
                  </a:lnTo>
                  <a:lnTo>
                    <a:pt x="2050873" y="407236"/>
                  </a:lnTo>
                  <a:lnTo>
                    <a:pt x="0" y="407236"/>
                  </a:lnTo>
                  <a:close/>
                </a:path>
              </a:pathLst>
            </a:custGeom>
            <a:solidFill>
              <a:srgbClr val="C2DF7D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71450"/>
              <a:ext cx="2050873" cy="5786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Fibre"/>
                  <a:ea typeface="Fibre"/>
                  <a:cs typeface="Fibre"/>
                  <a:sym typeface="Fibre"/>
                </a:rPr>
                <a:t>INTERVIEW PROCESS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3292255" y="5143500"/>
            <a:ext cx="2821337" cy="3502789"/>
          </a:xfrm>
          <a:custGeom>
            <a:avLst/>
            <a:gdLst/>
            <a:ahLst/>
            <a:cxnLst/>
            <a:rect r="r" b="b" t="t" l="l"/>
            <a:pathLst>
              <a:path h="3502789" w="2821337">
                <a:moveTo>
                  <a:pt x="0" y="0"/>
                </a:moveTo>
                <a:lnTo>
                  <a:pt x="2821338" y="0"/>
                </a:lnTo>
                <a:lnTo>
                  <a:pt x="2821338" y="3502789"/>
                </a:lnTo>
                <a:lnTo>
                  <a:pt x="0" y="3502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37559">
            <a:off x="2318674" y="8845184"/>
            <a:ext cx="3751278" cy="2612254"/>
          </a:xfrm>
          <a:custGeom>
            <a:avLst/>
            <a:gdLst/>
            <a:ahLst/>
            <a:cxnLst/>
            <a:rect r="r" b="b" t="t" l="l"/>
            <a:pathLst>
              <a:path h="2612254" w="3751278">
                <a:moveTo>
                  <a:pt x="0" y="0"/>
                </a:moveTo>
                <a:lnTo>
                  <a:pt x="3751278" y="0"/>
                </a:lnTo>
                <a:lnTo>
                  <a:pt x="3751278" y="2612254"/>
                </a:lnTo>
                <a:lnTo>
                  <a:pt x="0" y="26122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true" flipV="false" rot="0">
            <a:off x="-1328922" y="8100335"/>
            <a:ext cx="3057281" cy="2751553"/>
          </a:xfrm>
          <a:custGeom>
            <a:avLst/>
            <a:gdLst/>
            <a:ahLst/>
            <a:cxnLst/>
            <a:rect r="r" b="b" t="t" l="l"/>
            <a:pathLst>
              <a:path h="2751553" w="3057281">
                <a:moveTo>
                  <a:pt x="3057281" y="0"/>
                </a:moveTo>
                <a:lnTo>
                  <a:pt x="0" y="0"/>
                </a:lnTo>
                <a:lnTo>
                  <a:pt x="0" y="2751552"/>
                </a:lnTo>
                <a:lnTo>
                  <a:pt x="3057281" y="2751552"/>
                </a:lnTo>
                <a:lnTo>
                  <a:pt x="3057281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7259300" y="698230"/>
            <a:ext cx="3198742" cy="2797445"/>
          </a:xfrm>
          <a:custGeom>
            <a:avLst/>
            <a:gdLst/>
            <a:ahLst/>
            <a:cxnLst/>
            <a:rect r="r" b="b" t="t" l="l"/>
            <a:pathLst>
              <a:path h="2797445" w="3198742">
                <a:moveTo>
                  <a:pt x="0" y="0"/>
                </a:moveTo>
                <a:lnTo>
                  <a:pt x="3198742" y="0"/>
                </a:lnTo>
                <a:lnTo>
                  <a:pt x="3198742" y="2797445"/>
                </a:lnTo>
                <a:lnTo>
                  <a:pt x="0" y="279744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5" id="5"/>
          <p:cNvSpPr/>
          <p:nvPr/>
        </p:nvSpPr>
        <p:spPr>
          <a:xfrm flipH="false" flipV="false" rot="5400000">
            <a:off x="15561337" y="-1937162"/>
            <a:ext cx="2491650" cy="4103017"/>
          </a:xfrm>
          <a:custGeom>
            <a:avLst/>
            <a:gdLst/>
            <a:ahLst/>
            <a:cxnLst/>
            <a:rect r="r" b="b" t="t" l="l"/>
            <a:pathLst>
              <a:path h="4103017" w="2491650">
                <a:moveTo>
                  <a:pt x="0" y="0"/>
                </a:moveTo>
                <a:lnTo>
                  <a:pt x="2491650" y="0"/>
                </a:lnTo>
                <a:lnTo>
                  <a:pt x="2491650" y="4103017"/>
                </a:lnTo>
                <a:lnTo>
                  <a:pt x="0" y="41030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504950" y="2848701"/>
            <a:ext cx="15302212" cy="5156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explore mo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re opportunities</a:t>
            </a:r>
          </a:p>
          <a:p>
            <a:pPr algn="l" marL="1640841" indent="-546947" lvl="2">
              <a:lnSpc>
                <a:spcPts val="5130"/>
              </a:lnSpc>
              <a:spcBef>
                <a:spcPct val="0"/>
              </a:spcBef>
              <a:buFont typeface="Arial"/>
              <a:buChar char="⚬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internship</a:t>
            </a:r>
          </a:p>
          <a:p>
            <a:pPr algn="l" marL="1640841" indent="-546947" lvl="2">
              <a:lnSpc>
                <a:spcPts val="5130"/>
              </a:lnSpc>
              <a:spcBef>
                <a:spcPct val="0"/>
              </a:spcBef>
              <a:buFont typeface="Arial"/>
              <a:buChar char="⚬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com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petition</a:t>
            </a:r>
          </a:p>
          <a:p>
            <a:pPr algn="l" marL="1640841" indent="-546947" lvl="2">
              <a:lnSpc>
                <a:spcPts val="5130"/>
              </a:lnSpc>
              <a:spcBef>
                <a:spcPct val="0"/>
              </a:spcBef>
              <a:buFont typeface="Arial"/>
              <a:buChar char="⚬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exchange program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attend more talks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keep lea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rning everyday, upgrade or try n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e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w</a:t>
            </a:r>
          </a:p>
          <a:p>
            <a:pPr algn="l" marL="1640841" indent="-546947" lvl="2">
              <a:lnSpc>
                <a:spcPts val="5130"/>
              </a:lnSpc>
              <a:spcBef>
                <a:spcPct val="0"/>
              </a:spcBef>
              <a:buFont typeface="Arial"/>
              <a:buChar char="⚬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skills</a:t>
            </a:r>
          </a:p>
          <a:p>
            <a:pPr algn="l" marL="1640841" indent="-546947" lvl="2">
              <a:lnSpc>
                <a:spcPts val="5130"/>
              </a:lnSpc>
              <a:spcBef>
                <a:spcPct val="0"/>
              </a:spcBef>
              <a:buFont typeface="Arial"/>
              <a:buChar char="⚬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languages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920785" y="1028700"/>
            <a:ext cx="7829341" cy="1546225"/>
            <a:chOff x="0" y="0"/>
            <a:chExt cx="2062049" cy="40723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62049" cy="407236"/>
            </a:xfrm>
            <a:custGeom>
              <a:avLst/>
              <a:gdLst/>
              <a:ahLst/>
              <a:cxnLst/>
              <a:rect r="r" b="b" t="t" l="l"/>
              <a:pathLst>
                <a:path h="407236" w="2062049">
                  <a:moveTo>
                    <a:pt x="0" y="0"/>
                  </a:moveTo>
                  <a:lnTo>
                    <a:pt x="2062049" y="0"/>
                  </a:lnTo>
                  <a:lnTo>
                    <a:pt x="2062049" y="407236"/>
                  </a:lnTo>
                  <a:lnTo>
                    <a:pt x="0" y="407236"/>
                  </a:lnTo>
                  <a:close/>
                </a:path>
              </a:pathLst>
            </a:custGeom>
            <a:solidFill>
              <a:srgbClr val="7CC6E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71450"/>
              <a:ext cx="2062049" cy="5786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Fibre"/>
                  <a:ea typeface="Fibre"/>
                  <a:cs typeface="Fibre"/>
                  <a:sym typeface="Fibre"/>
                </a:rPr>
                <a:t>PERSONAL THOUGHTS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951833" y="6248580"/>
            <a:ext cx="2855329" cy="2689201"/>
          </a:xfrm>
          <a:custGeom>
            <a:avLst/>
            <a:gdLst/>
            <a:ahLst/>
            <a:cxnLst/>
            <a:rect r="r" b="b" t="t" l="l"/>
            <a:pathLst>
              <a:path h="2689201" w="2855329">
                <a:moveTo>
                  <a:pt x="0" y="0"/>
                </a:moveTo>
                <a:lnTo>
                  <a:pt x="2855329" y="0"/>
                </a:lnTo>
                <a:lnTo>
                  <a:pt x="2855329" y="2689201"/>
                </a:lnTo>
                <a:lnTo>
                  <a:pt x="0" y="268920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1737559">
            <a:off x="-973962" y="8243230"/>
            <a:ext cx="4670260" cy="3252199"/>
          </a:xfrm>
          <a:custGeom>
            <a:avLst/>
            <a:gdLst/>
            <a:ahLst/>
            <a:cxnLst/>
            <a:rect r="r" b="b" t="t" l="l"/>
            <a:pathLst>
              <a:path h="3252199" w="4670260">
                <a:moveTo>
                  <a:pt x="0" y="0"/>
                </a:moveTo>
                <a:lnTo>
                  <a:pt x="4670260" y="0"/>
                </a:lnTo>
                <a:lnTo>
                  <a:pt x="4670260" y="3252199"/>
                </a:lnTo>
                <a:lnTo>
                  <a:pt x="0" y="32521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  <a:ln cap="sq">
            <a:noFill/>
            <a:prstDash val="solid"/>
            <a:miter/>
          </a:ln>
        </p:spPr>
      </p:sp>
      <p:sp>
        <p:nvSpPr>
          <p:cNvPr name="Freeform 3" id="3"/>
          <p:cNvSpPr/>
          <p:nvPr/>
        </p:nvSpPr>
        <p:spPr>
          <a:xfrm flipH="false" flipV="false" rot="0">
            <a:off x="14437963" y="-3539609"/>
            <a:ext cx="4859148" cy="4691287"/>
          </a:xfrm>
          <a:custGeom>
            <a:avLst/>
            <a:gdLst/>
            <a:ahLst/>
            <a:cxnLst/>
            <a:rect r="r" b="b" t="t" l="l"/>
            <a:pathLst>
              <a:path h="4691287" w="4859148">
                <a:moveTo>
                  <a:pt x="0" y="0"/>
                </a:moveTo>
                <a:lnTo>
                  <a:pt x="4859148" y="0"/>
                </a:lnTo>
                <a:lnTo>
                  <a:pt x="4859148" y="4691287"/>
                </a:lnTo>
                <a:lnTo>
                  <a:pt x="0" y="46912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920785" y="1028700"/>
            <a:ext cx="4774122" cy="1546225"/>
            <a:chOff x="0" y="0"/>
            <a:chExt cx="1257382" cy="40723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257382" cy="407236"/>
            </a:xfrm>
            <a:custGeom>
              <a:avLst/>
              <a:gdLst/>
              <a:ahLst/>
              <a:cxnLst/>
              <a:rect r="r" b="b" t="t" l="l"/>
              <a:pathLst>
                <a:path h="407236" w="1257382">
                  <a:moveTo>
                    <a:pt x="0" y="0"/>
                  </a:moveTo>
                  <a:lnTo>
                    <a:pt x="1257382" y="0"/>
                  </a:lnTo>
                  <a:lnTo>
                    <a:pt x="1257382" y="407236"/>
                  </a:lnTo>
                  <a:lnTo>
                    <a:pt x="0" y="407236"/>
                  </a:lnTo>
                  <a:close/>
                </a:path>
              </a:pathLst>
            </a:custGeom>
            <a:solidFill>
              <a:srgbClr val="F7B4D1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71450"/>
              <a:ext cx="1257382" cy="5786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1200"/>
                </a:lnSpc>
              </a:pPr>
              <a:r>
                <a:rPr lang="en-US" sz="8000">
                  <a:solidFill>
                    <a:srgbClr val="000000"/>
                  </a:solidFill>
                  <a:latin typeface="Fibre"/>
                  <a:ea typeface="Fibre"/>
                  <a:cs typeface="Fibre"/>
                  <a:sym typeface="Fibre"/>
                </a:rPr>
                <a:t>AND ALSO...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2902322" y="6636267"/>
            <a:ext cx="3401222" cy="2622033"/>
          </a:xfrm>
          <a:custGeom>
            <a:avLst/>
            <a:gdLst/>
            <a:ahLst/>
            <a:cxnLst/>
            <a:rect r="r" b="b" t="t" l="l"/>
            <a:pathLst>
              <a:path h="2622033" w="3401222">
                <a:moveTo>
                  <a:pt x="0" y="0"/>
                </a:moveTo>
                <a:lnTo>
                  <a:pt x="3401221" y="0"/>
                </a:lnTo>
                <a:lnTo>
                  <a:pt x="3401221" y="2622033"/>
                </a:lnTo>
                <a:lnTo>
                  <a:pt x="0" y="26220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04950" y="2848701"/>
            <a:ext cx="15302212" cy="2566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review your goals r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egularly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listen to your inner voice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e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veryone has a uniqu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e timez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one, no w</a:t>
            </a: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orries :)</a:t>
            </a:r>
          </a:p>
          <a:p>
            <a:pPr algn="l" marL="820421" indent="-410210" lvl="1">
              <a:lnSpc>
                <a:spcPts val="5130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800" spc="117" u="none">
                <a:solidFill>
                  <a:srgbClr val="2B2B2B"/>
                </a:solidFill>
                <a:latin typeface="Quicksand Semi-Bold"/>
                <a:ea typeface="Quicksand Semi-Bold"/>
                <a:cs typeface="Quicksand Semi-Bold"/>
                <a:sym typeface="Quicksand Semi-Bold"/>
              </a:rPr>
              <a:t>don’t forget to take a break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DAG8aOgk7g0</dc:identifier>
  <dcterms:modified xsi:type="dcterms:W3CDTF">2011-08-01T06:04:30Z</dcterms:modified>
  <cp:revision>1</cp:revision>
  <dc:title>CityU LT_6 Feb 2026</dc:title>
</cp:coreProperties>
</file>