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7859502-ABFF-4153-B931-FCCA3B49951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9B7E9A0-2171-428E-9F3C-54A0FBD27A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" y="1752600"/>
            <a:ext cx="8839200" cy="1676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makes us unique as human beings?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Prof. Meichun Liu, Head</a:t>
            </a:r>
          </a:p>
          <a:p>
            <a:r>
              <a:rPr lang="en-US" dirty="0" smtClean="0"/>
              <a:t>Department of Linguistics and Translation</a:t>
            </a:r>
          </a:p>
          <a:p>
            <a:r>
              <a:rPr lang="en-US" dirty="0" smtClean="0"/>
              <a:t>Linguistic Wonder Land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35" y="76200"/>
            <a:ext cx="847915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Have you ever imagined…</a:t>
            </a:r>
            <a:endParaRPr lang="en-US" dirty="0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4323"/>
            <a:ext cx="6400800" cy="22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71" y="2603609"/>
            <a:ext cx="3334063" cy="226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257" y="2603609"/>
            <a:ext cx="315365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2440547" cy="15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2590800" y="1219200"/>
            <a:ext cx="4159469" cy="2133600"/>
          </a:xfrm>
          <a:prstGeom prst="wedgeEllipseCallout">
            <a:avLst>
              <a:gd name="adj1" fmla="val -48670"/>
              <a:gd name="adj2" fmla="val 8171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saw a gorgeous young lady last  summer in Africa…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261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371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It is </a:t>
            </a:r>
            <a:r>
              <a:rPr lang="en-US" sz="5400" dirty="0" smtClean="0"/>
              <a:t>Language…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/>
          <a:lstStyle/>
          <a:p>
            <a:r>
              <a:rPr lang="en-US" sz="3200" dirty="0" smtClean="0"/>
              <a:t>that makes us: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Human, a unique species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Able to talk about the past and future, dreams and facts, feelings and hopes…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build and pass on civilization, history, cultural heritage, family legacy, science and technology…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Understand each other and seek to understand other possible existence in the universe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…..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733800" cy="1981200"/>
          </a:xfrm>
        </p:spPr>
        <p:txBody>
          <a:bodyPr>
            <a:normAutofit/>
          </a:bodyPr>
          <a:lstStyle/>
          <a:p>
            <a:r>
              <a:rPr lang="en-US" b="1" dirty="0"/>
              <a:t>A Message from </a:t>
            </a:r>
            <a:r>
              <a:rPr lang="en-US" b="1" dirty="0" smtClean="0"/>
              <a:t>Earth</a:t>
            </a:r>
            <a:endParaRPr lang="en-US" dirty="0"/>
          </a:p>
        </p:txBody>
      </p:sp>
      <p:pic>
        <p:nvPicPr>
          <p:cNvPr id="2050" name="Picture 2" descr="https://upload.wikimedia.org/wikipedia/commons/2/28/70-%D0%BC_%D0%B0%D0%BD%D1%82%D0%B5%D0%BD%D0%BD%D0%B0_%D0%9F-2500_%28%D0%A0%D0%A2-70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33400"/>
            <a:ext cx="40132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1586" y="3733800"/>
            <a:ext cx="39624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 Message from man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818290" y="2590800"/>
            <a:ext cx="9144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458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Have </a:t>
            </a:r>
            <a:r>
              <a:rPr lang="en-US" sz="6000" dirty="0" smtClean="0"/>
              <a:t>FUN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sz="5300" dirty="0" smtClean="0"/>
              <a:t>language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</TotalTime>
  <Words>114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What makes us unique as human beings?</vt:lpstr>
      <vt:lpstr>Have you ever imagined…</vt:lpstr>
      <vt:lpstr>It is Language…</vt:lpstr>
      <vt:lpstr>A Message from Earth</vt:lpstr>
      <vt:lpstr>Have FUN with language!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us unique  as  human beings?</dc:title>
  <dc:creator>Prof. LIU Meichun</dc:creator>
  <cp:lastModifiedBy>Prof. LIU Meichun</cp:lastModifiedBy>
  <cp:revision>5</cp:revision>
  <dcterms:created xsi:type="dcterms:W3CDTF">2016-07-26T00:49:33Z</dcterms:created>
  <dcterms:modified xsi:type="dcterms:W3CDTF">2016-07-26T01:43:17Z</dcterms:modified>
</cp:coreProperties>
</file>